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4257338" cy="10693400"/>
  <p:notesSz cx="75692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56" y="270"/>
      </p:cViewPr>
      <p:guideLst>
        <p:guide orient="horz" pos="2880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958" y="2257498"/>
            <a:ext cx="10323423" cy="5191680"/>
          </a:xfrm>
        </p:spPr>
        <p:txBody>
          <a:bodyPr anchor="b"/>
          <a:lstStyle>
            <a:lvl1pPr>
              <a:defRPr sz="1122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958" y="7449174"/>
            <a:ext cx="10323423" cy="1343177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71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5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0" y="7485360"/>
            <a:ext cx="10323421" cy="883691"/>
          </a:xfrm>
        </p:spPr>
        <p:txBody>
          <a:bodyPr anchor="b">
            <a:normAutofit/>
          </a:bodyPr>
          <a:lstStyle>
            <a:lvl1pPr algn="l">
              <a:defRPr sz="3742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0958" y="1069340"/>
            <a:ext cx="10323423" cy="56767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959" y="8369051"/>
            <a:ext cx="10323420" cy="769825"/>
          </a:xfrm>
        </p:spPr>
        <p:txBody>
          <a:bodyPr>
            <a:normAutofit/>
          </a:bodyPr>
          <a:lstStyle>
            <a:lvl1pPr marL="0" indent="0">
              <a:buNone/>
              <a:defRPr sz="1871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3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58" y="2257496"/>
            <a:ext cx="10323423" cy="3089204"/>
          </a:xfrm>
        </p:spPr>
        <p:txBody>
          <a:bodyPr/>
          <a:lstStyle>
            <a:lvl1pPr>
              <a:defRPr sz="748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958" y="5703147"/>
            <a:ext cx="10323423" cy="3683282"/>
          </a:xfrm>
        </p:spPr>
        <p:txBody>
          <a:bodyPr anchor="ctr">
            <a:normAutofit/>
          </a:bodyPr>
          <a:lstStyle>
            <a:lvl1pPr marL="0" indent="0">
              <a:buNone/>
              <a:defRPr sz="2807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51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056" y="2257496"/>
            <a:ext cx="9356844" cy="3622742"/>
          </a:xfrm>
        </p:spPr>
        <p:txBody>
          <a:bodyPr/>
          <a:lstStyle>
            <a:lvl1pPr>
              <a:defRPr sz="748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2258000" y="5880238"/>
            <a:ext cx="8639245" cy="533538"/>
          </a:xfrm>
        </p:spPr>
        <p:txBody>
          <a:bodyPr anchor="t">
            <a:normAutofit/>
          </a:bodyPr>
          <a:lstStyle>
            <a:lvl1pPr marL="0" indent="0">
              <a:buNone/>
              <a:defRPr lang="en-US" sz="2183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958" y="6783802"/>
            <a:ext cx="10323423" cy="2613942"/>
          </a:xfrm>
        </p:spPr>
        <p:txBody>
          <a:bodyPr anchor="ctr">
            <a:normAutofit/>
          </a:bodyPr>
          <a:lstStyle>
            <a:lvl1pPr marL="0" indent="0">
              <a:buNone/>
              <a:defRPr sz="2807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50742" y="1514436"/>
            <a:ext cx="938002" cy="301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9022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13927" y="4075573"/>
            <a:ext cx="938002" cy="301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9022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9443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58" y="4871439"/>
            <a:ext cx="10323423" cy="2577736"/>
          </a:xfrm>
        </p:spPr>
        <p:txBody>
          <a:bodyPr anchor="b"/>
          <a:lstStyle>
            <a:lvl1pPr algn="l">
              <a:defRPr sz="62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958" y="7449175"/>
            <a:ext cx="10323423" cy="1341587"/>
          </a:xfrm>
        </p:spPr>
        <p:txBody>
          <a:bodyPr anchor="t"/>
          <a:lstStyle>
            <a:lvl1pPr marL="0" indent="0" algn="l">
              <a:buNone/>
              <a:defRPr sz="3118" cap="none">
                <a:solidFill>
                  <a:schemeClr val="accent1"/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67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54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362" y="3089204"/>
            <a:ext cx="3446966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763190" y="4158544"/>
            <a:ext cx="3424137" cy="5596709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2740" y="3089204"/>
            <a:ext cx="3434537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30395" y="4158544"/>
            <a:ext cx="3446881" cy="5596709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33802" y="3089204"/>
            <a:ext cx="3429710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8333802" y="4158544"/>
            <a:ext cx="3429710" cy="5596709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58489" y="3326836"/>
            <a:ext cx="0" cy="617840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43756" y="3326836"/>
            <a:ext cx="0" cy="618539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6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54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190" y="6628332"/>
            <a:ext cx="3438993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190" y="3445651"/>
            <a:ext cx="3438993" cy="23763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763190" y="7526876"/>
            <a:ext cx="3438993" cy="1027847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9426" y="6628332"/>
            <a:ext cx="3427851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9424" y="3445651"/>
            <a:ext cx="3427851" cy="23763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47841" y="7526874"/>
            <a:ext cx="3432392" cy="1027847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33802" y="6628332"/>
            <a:ext cx="3429710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333801" y="3445651"/>
            <a:ext cx="3429710" cy="23763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8333658" y="7526871"/>
            <a:ext cx="3434252" cy="1027847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58489" y="3326836"/>
            <a:ext cx="0" cy="617840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43756" y="3326836"/>
            <a:ext cx="0" cy="618539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6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82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13486" y="670816"/>
            <a:ext cx="2050027" cy="9084439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3190" y="1205627"/>
            <a:ext cx="8682900" cy="85496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3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2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0" y="4462186"/>
            <a:ext cx="10323421" cy="2986990"/>
          </a:xfrm>
        </p:spPr>
        <p:txBody>
          <a:bodyPr anchor="b"/>
          <a:lstStyle>
            <a:lvl1pPr algn="l">
              <a:defRPr sz="62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958" y="7449175"/>
            <a:ext cx="10323423" cy="1341587"/>
          </a:xfrm>
        </p:spPr>
        <p:txBody>
          <a:bodyPr anchor="t"/>
          <a:lstStyle>
            <a:lvl1pPr marL="0" indent="0" algn="l">
              <a:buNone/>
              <a:defRPr sz="3118" cap="all">
                <a:solidFill>
                  <a:schemeClr val="accent1"/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1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0552" y="3212973"/>
            <a:ext cx="5142423" cy="6542282"/>
          </a:xfrm>
        </p:spPr>
        <p:txBody>
          <a:bodyPr>
            <a:normAutofit/>
          </a:bodyPr>
          <a:lstStyle>
            <a:lvl1pPr>
              <a:defRPr sz="2807"/>
            </a:lvl1pPr>
            <a:lvl2pPr>
              <a:defRPr sz="2495"/>
            </a:lvl2pPr>
            <a:lvl3pPr>
              <a:defRPr sz="2183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4094" y="3205983"/>
            <a:ext cx="5142426" cy="6549271"/>
          </a:xfrm>
        </p:spPr>
        <p:txBody>
          <a:bodyPr>
            <a:normAutofit/>
          </a:bodyPr>
          <a:lstStyle>
            <a:lvl1pPr>
              <a:defRPr sz="2807"/>
            </a:lvl1pPr>
            <a:lvl2pPr>
              <a:defRPr sz="2495"/>
            </a:lvl2pPr>
            <a:lvl3pPr>
              <a:defRPr sz="2183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0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0551" y="2970389"/>
            <a:ext cx="5142421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0552" y="3920913"/>
            <a:ext cx="5142423" cy="5834340"/>
          </a:xfrm>
        </p:spPr>
        <p:txBody>
          <a:bodyPr>
            <a:normAutofit/>
          </a:bodyPr>
          <a:lstStyle>
            <a:lvl1pPr>
              <a:defRPr sz="2807"/>
            </a:lvl1pPr>
            <a:lvl2pPr>
              <a:defRPr sz="2495"/>
            </a:lvl2pPr>
            <a:lvl3pPr>
              <a:defRPr sz="2183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096" y="2970389"/>
            <a:ext cx="5142423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accent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4096" y="3920913"/>
            <a:ext cx="5142423" cy="5834340"/>
          </a:xfrm>
        </p:spPr>
        <p:txBody>
          <a:bodyPr>
            <a:normAutofit/>
          </a:bodyPr>
          <a:lstStyle>
            <a:lvl1pPr>
              <a:defRPr sz="2807"/>
            </a:lvl1pPr>
            <a:lvl2pPr>
              <a:defRPr sz="2495"/>
            </a:lvl2pPr>
            <a:lvl3pPr>
              <a:defRPr sz="2183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3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4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1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56" y="2257495"/>
            <a:ext cx="3978243" cy="2257496"/>
          </a:xfrm>
        </p:spPr>
        <p:txBody>
          <a:bodyPr anchor="b"/>
          <a:lstStyle>
            <a:lvl1pPr algn="l">
              <a:defRPr sz="3742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6594" y="2257496"/>
            <a:ext cx="6077787" cy="7128933"/>
          </a:xfrm>
        </p:spPr>
        <p:txBody>
          <a:bodyPr anchor="ctr">
            <a:normAutofit/>
          </a:bodyPr>
          <a:lstStyle>
            <a:lvl1pPr>
              <a:defRPr sz="3118"/>
            </a:lvl1pPr>
            <a:lvl2pPr>
              <a:defRPr sz="2807"/>
            </a:lvl2pPr>
            <a:lvl3pPr>
              <a:defRPr sz="2495"/>
            </a:lvl3pPr>
            <a:lvl4pPr>
              <a:defRPr sz="2183"/>
            </a:lvl4pPr>
            <a:lvl5pPr>
              <a:defRPr sz="2183"/>
            </a:lvl5pPr>
            <a:lvl6pPr>
              <a:defRPr sz="2183"/>
            </a:lvl6pPr>
            <a:lvl7pPr>
              <a:defRPr sz="2183"/>
            </a:lvl7pPr>
            <a:lvl8pPr>
              <a:defRPr sz="2183"/>
            </a:lvl8pPr>
            <a:lvl9pPr>
              <a:defRPr sz="218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956" y="4879361"/>
            <a:ext cx="3978243" cy="4514990"/>
          </a:xfrm>
        </p:spPr>
        <p:txBody>
          <a:bodyPr/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8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732" y="2891166"/>
            <a:ext cx="5957200" cy="2455534"/>
          </a:xfrm>
        </p:spPr>
        <p:txBody>
          <a:bodyPr anchor="b">
            <a:normAutofit/>
          </a:bodyPr>
          <a:lstStyle>
            <a:lvl1pPr algn="l">
              <a:defRPr sz="5613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8924" y="1782234"/>
            <a:ext cx="3743526" cy="71289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956" y="5703147"/>
            <a:ext cx="5947929" cy="2138680"/>
          </a:xfrm>
        </p:spPr>
        <p:txBody>
          <a:bodyPr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0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9822083" y="2613942"/>
            <a:ext cx="4396013" cy="439617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8871594" y="-712894"/>
            <a:ext cx="2495034" cy="24951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9822083" y="9505245"/>
            <a:ext cx="1544545" cy="154460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40098" y="4158544"/>
            <a:ext cx="6534613" cy="653485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309399" y="4514991"/>
            <a:ext cx="3683146" cy="368328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2077019" y="0"/>
            <a:ext cx="1069300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760" y="705905"/>
            <a:ext cx="11000759" cy="21837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0551" y="3201043"/>
            <a:ext cx="10464821" cy="654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1686170" y="2851536"/>
            <a:ext cx="1544601" cy="3565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71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718914" y="5088448"/>
            <a:ext cx="6018421" cy="3565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71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09431" y="461130"/>
            <a:ext cx="980446" cy="11970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4367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3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txStyles>
    <p:titleStyle>
      <a:lvl1pPr algn="l" defTabSz="712866" rtl="0" eaLnBrk="1" latinLnBrk="0" hangingPunct="1">
        <a:spcBef>
          <a:spcPct val="0"/>
        </a:spcBef>
        <a:buNone/>
        <a:defRPr sz="654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34650" indent="-534650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118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1158408" indent="-445541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7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782166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95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495032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83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3207898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83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920764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83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4633631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83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5346497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83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6059363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83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7791609" y="800101"/>
            <a:ext cx="1686560" cy="1153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5845" y="3705859"/>
            <a:ext cx="4911725" cy="1517014"/>
          </a:xfrm>
          <a:custGeom>
            <a:avLst/>
            <a:gdLst/>
            <a:ahLst/>
            <a:cxnLst/>
            <a:rect l="l" t="t" r="r" b="b"/>
            <a:pathLst>
              <a:path w="4911725" h="1517014">
                <a:moveTo>
                  <a:pt x="0" y="1517014"/>
                </a:moveTo>
                <a:lnTo>
                  <a:pt x="38100" y="1478914"/>
                </a:lnTo>
                <a:lnTo>
                  <a:pt x="38100" y="38100"/>
                </a:lnTo>
                <a:lnTo>
                  <a:pt x="4873625" y="38100"/>
                </a:lnTo>
                <a:lnTo>
                  <a:pt x="4873625" y="1478914"/>
                </a:lnTo>
                <a:lnTo>
                  <a:pt x="38100" y="1478914"/>
                </a:lnTo>
                <a:lnTo>
                  <a:pt x="4911725" y="1517014"/>
                </a:lnTo>
                <a:lnTo>
                  <a:pt x="4911725" y="0"/>
                </a:lnTo>
                <a:lnTo>
                  <a:pt x="0" y="0"/>
                </a:lnTo>
                <a:lnTo>
                  <a:pt x="0" y="1517014"/>
                </a:lnTo>
                <a:close/>
              </a:path>
              <a:path w="4911725" h="1517014">
                <a:moveTo>
                  <a:pt x="50800" y="1466214"/>
                </a:moveTo>
                <a:lnTo>
                  <a:pt x="63500" y="1453514"/>
                </a:lnTo>
                <a:lnTo>
                  <a:pt x="63500" y="63500"/>
                </a:lnTo>
                <a:lnTo>
                  <a:pt x="4848225" y="63500"/>
                </a:lnTo>
                <a:lnTo>
                  <a:pt x="4848225" y="1453514"/>
                </a:lnTo>
                <a:lnTo>
                  <a:pt x="63500" y="1453514"/>
                </a:lnTo>
                <a:lnTo>
                  <a:pt x="4860925" y="1466214"/>
                </a:lnTo>
                <a:lnTo>
                  <a:pt x="4860925" y="50800"/>
                </a:lnTo>
                <a:lnTo>
                  <a:pt x="50800" y="50800"/>
                </a:lnTo>
                <a:lnTo>
                  <a:pt x="50800" y="1466214"/>
                </a:lnTo>
                <a:close/>
              </a:path>
              <a:path w="4911725" h="1517014">
                <a:moveTo>
                  <a:pt x="63500" y="1453514"/>
                </a:moveTo>
                <a:lnTo>
                  <a:pt x="50800" y="1466214"/>
                </a:lnTo>
                <a:lnTo>
                  <a:pt x="4860925" y="1466214"/>
                </a:lnTo>
                <a:lnTo>
                  <a:pt x="63500" y="1453514"/>
                </a:lnTo>
                <a:close/>
              </a:path>
              <a:path w="4911725" h="1517014">
                <a:moveTo>
                  <a:pt x="38100" y="1478914"/>
                </a:moveTo>
                <a:lnTo>
                  <a:pt x="0" y="1517014"/>
                </a:lnTo>
                <a:lnTo>
                  <a:pt x="4911725" y="1517014"/>
                </a:lnTo>
                <a:lnTo>
                  <a:pt x="38100" y="1478914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5845" y="3705859"/>
            <a:ext cx="4911725" cy="1517014"/>
          </a:xfrm>
          <a:custGeom>
            <a:avLst/>
            <a:gdLst/>
            <a:ahLst/>
            <a:cxnLst/>
            <a:rect l="l" t="t" r="r" b="b"/>
            <a:pathLst>
              <a:path w="4911725" h="1517014">
                <a:moveTo>
                  <a:pt x="4911725" y="0"/>
                </a:moveTo>
                <a:lnTo>
                  <a:pt x="0" y="0"/>
                </a:lnTo>
                <a:lnTo>
                  <a:pt x="0" y="1517014"/>
                </a:lnTo>
                <a:lnTo>
                  <a:pt x="4911725" y="1517014"/>
                </a:lnTo>
                <a:lnTo>
                  <a:pt x="4911725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6769" y="3743960"/>
            <a:ext cx="12700" cy="1440815"/>
          </a:xfrm>
          <a:custGeom>
            <a:avLst/>
            <a:gdLst/>
            <a:ahLst/>
            <a:cxnLst/>
            <a:rect l="l" t="t" r="r" b="b"/>
            <a:pathLst>
              <a:path w="12700" h="1440815">
                <a:moveTo>
                  <a:pt x="0" y="1440815"/>
                </a:moveTo>
                <a:lnTo>
                  <a:pt x="12700" y="1440815"/>
                </a:lnTo>
                <a:lnTo>
                  <a:pt x="12700" y="0"/>
                </a:lnTo>
                <a:lnTo>
                  <a:pt x="0" y="0"/>
                </a:lnTo>
                <a:lnTo>
                  <a:pt x="0" y="144081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83944" y="3743960"/>
            <a:ext cx="12700" cy="1440815"/>
          </a:xfrm>
          <a:custGeom>
            <a:avLst/>
            <a:gdLst/>
            <a:ahLst/>
            <a:cxnLst/>
            <a:rect l="l" t="t" r="r" b="b"/>
            <a:pathLst>
              <a:path w="12700" h="1440815">
                <a:moveTo>
                  <a:pt x="0" y="1440815"/>
                </a:moveTo>
                <a:lnTo>
                  <a:pt x="12700" y="1440815"/>
                </a:lnTo>
                <a:lnTo>
                  <a:pt x="12700" y="0"/>
                </a:lnTo>
                <a:lnTo>
                  <a:pt x="0" y="0"/>
                </a:lnTo>
                <a:lnTo>
                  <a:pt x="0" y="144081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94069" y="3756660"/>
            <a:ext cx="12700" cy="1415415"/>
          </a:xfrm>
          <a:custGeom>
            <a:avLst/>
            <a:gdLst/>
            <a:ahLst/>
            <a:cxnLst/>
            <a:rect l="l" t="t" r="r" b="b"/>
            <a:pathLst>
              <a:path w="12700" h="1415415">
                <a:moveTo>
                  <a:pt x="0" y="1415415"/>
                </a:moveTo>
                <a:lnTo>
                  <a:pt x="12700" y="1415415"/>
                </a:lnTo>
                <a:lnTo>
                  <a:pt x="12700" y="0"/>
                </a:lnTo>
                <a:lnTo>
                  <a:pt x="0" y="0"/>
                </a:lnTo>
                <a:lnTo>
                  <a:pt x="0" y="141541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96644" y="3756660"/>
            <a:ext cx="12700" cy="1415415"/>
          </a:xfrm>
          <a:custGeom>
            <a:avLst/>
            <a:gdLst/>
            <a:ahLst/>
            <a:cxnLst/>
            <a:rect l="l" t="t" r="r" b="b"/>
            <a:pathLst>
              <a:path w="12700" h="1415415">
                <a:moveTo>
                  <a:pt x="0" y="1415415"/>
                </a:moveTo>
                <a:lnTo>
                  <a:pt x="12700" y="1415415"/>
                </a:lnTo>
                <a:lnTo>
                  <a:pt x="12700" y="0"/>
                </a:lnTo>
                <a:lnTo>
                  <a:pt x="0" y="0"/>
                </a:lnTo>
                <a:lnTo>
                  <a:pt x="0" y="141541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09345" y="3769359"/>
            <a:ext cx="4784725" cy="1390014"/>
          </a:xfrm>
          <a:custGeom>
            <a:avLst/>
            <a:gdLst/>
            <a:ahLst/>
            <a:cxnLst/>
            <a:rect l="l" t="t" r="r" b="b"/>
            <a:pathLst>
              <a:path w="4784725" h="1390014">
                <a:moveTo>
                  <a:pt x="0" y="0"/>
                </a:moveTo>
                <a:lnTo>
                  <a:pt x="0" y="1390014"/>
                </a:lnTo>
                <a:lnTo>
                  <a:pt x="4784725" y="1390014"/>
                </a:lnTo>
                <a:lnTo>
                  <a:pt x="4784725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67346" y="572966"/>
            <a:ext cx="2765432" cy="104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4950" marR="249784" algn="ctr">
              <a:lnSpc>
                <a:spcPts val="1330"/>
              </a:lnSpc>
              <a:spcBef>
                <a:spcPts val="66"/>
              </a:spcBef>
            </a:pPr>
            <a:r>
              <a:rPr sz="1200" b="1" dirty="0">
                <a:latin typeface="Georgia"/>
                <a:cs typeface="Georgia"/>
              </a:rPr>
              <a:t>R</a:t>
            </a:r>
            <a:r>
              <a:rPr sz="1200" b="1" spc="-4" dirty="0">
                <a:latin typeface="Georgia"/>
                <a:cs typeface="Georgia"/>
              </a:rPr>
              <a:t>E</a:t>
            </a:r>
            <a:r>
              <a:rPr sz="1200" b="1" dirty="0">
                <a:latin typeface="Georgia"/>
                <a:cs typeface="Georgia"/>
              </a:rPr>
              <a:t>PU</a:t>
            </a:r>
            <a:r>
              <a:rPr sz="1200" b="1" spc="-9" dirty="0">
                <a:latin typeface="Georgia"/>
                <a:cs typeface="Georgia"/>
              </a:rPr>
              <a:t>B</a:t>
            </a:r>
            <a:r>
              <a:rPr sz="1200" b="1" dirty="0">
                <a:latin typeface="Georgia"/>
                <a:cs typeface="Georgia"/>
              </a:rPr>
              <a:t>LIQUE</a:t>
            </a:r>
            <a:r>
              <a:rPr sz="1200" b="1" spc="-9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DU</a:t>
            </a:r>
            <a:r>
              <a:rPr sz="1200" b="1" spc="14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S</a:t>
            </a:r>
            <a:r>
              <a:rPr sz="1200" b="1" spc="-4" dirty="0">
                <a:latin typeface="Georgia"/>
                <a:cs typeface="Georgia"/>
              </a:rPr>
              <a:t>E</a:t>
            </a:r>
            <a:r>
              <a:rPr sz="1200" b="1" spc="-9" dirty="0">
                <a:latin typeface="Georgia"/>
                <a:cs typeface="Georgia"/>
              </a:rPr>
              <a:t>N</a:t>
            </a:r>
            <a:r>
              <a:rPr sz="1200" b="1" spc="14" dirty="0">
                <a:latin typeface="Georgia"/>
                <a:cs typeface="Georgia"/>
              </a:rPr>
              <a:t>E</a:t>
            </a:r>
            <a:r>
              <a:rPr sz="1200" b="1" spc="-9" dirty="0">
                <a:latin typeface="Georgia"/>
                <a:cs typeface="Georgia"/>
              </a:rPr>
              <a:t>GA</a:t>
            </a:r>
            <a:r>
              <a:rPr sz="1200" b="1" dirty="0">
                <a:latin typeface="Georgia"/>
                <a:cs typeface="Georgia"/>
              </a:rPr>
              <a:t>L</a:t>
            </a:r>
            <a:endParaRPr sz="1200">
              <a:latin typeface="Georgia"/>
              <a:cs typeface="Georgia"/>
            </a:endParaRPr>
          </a:p>
          <a:p>
            <a:pPr marL="184150" marR="197262" algn="ctr">
              <a:lnSpc>
                <a:spcPts val="1360"/>
              </a:lnSpc>
              <a:spcBef>
                <a:spcPts val="1"/>
              </a:spcBef>
            </a:pPr>
            <a:r>
              <a:rPr sz="1200" b="1" dirty="0">
                <a:latin typeface="Georgia"/>
                <a:cs typeface="Georgia"/>
              </a:rPr>
              <a:t>Un</a:t>
            </a:r>
            <a:r>
              <a:rPr sz="1200" b="1" spc="-9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P</a:t>
            </a:r>
            <a:r>
              <a:rPr sz="1200" b="1" spc="-4" dirty="0">
                <a:latin typeface="Georgia"/>
                <a:cs typeface="Georgia"/>
              </a:rPr>
              <a:t>e</a:t>
            </a:r>
            <a:r>
              <a:rPr sz="1200" b="1" spc="4" dirty="0">
                <a:latin typeface="Georgia"/>
                <a:cs typeface="Georgia"/>
              </a:rPr>
              <a:t>u</a:t>
            </a:r>
            <a:r>
              <a:rPr sz="1200" b="1" spc="-9" dirty="0">
                <a:latin typeface="Georgia"/>
                <a:cs typeface="Georgia"/>
              </a:rPr>
              <a:t>p</a:t>
            </a:r>
            <a:r>
              <a:rPr sz="1200" b="1" spc="4" dirty="0">
                <a:latin typeface="Georgia"/>
                <a:cs typeface="Georgia"/>
              </a:rPr>
              <a:t>l</a:t>
            </a:r>
            <a:r>
              <a:rPr sz="1200" b="1" dirty="0">
                <a:latin typeface="Georgia"/>
                <a:cs typeface="Georgia"/>
              </a:rPr>
              <a:t>e</a:t>
            </a:r>
            <a:r>
              <a:rPr sz="1200" b="1" spc="-4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–</a:t>
            </a:r>
            <a:r>
              <a:rPr sz="1200" b="1" spc="14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Un</a:t>
            </a:r>
            <a:r>
              <a:rPr sz="1200" b="1" spc="9" dirty="0">
                <a:latin typeface="Georgia"/>
                <a:cs typeface="Georgia"/>
              </a:rPr>
              <a:t> </a:t>
            </a:r>
            <a:r>
              <a:rPr sz="1200" b="1" spc="-9" dirty="0">
                <a:latin typeface="Georgia"/>
                <a:cs typeface="Georgia"/>
              </a:rPr>
              <a:t>B</a:t>
            </a:r>
            <a:r>
              <a:rPr sz="1200" b="1" spc="4" dirty="0">
                <a:latin typeface="Georgia"/>
                <a:cs typeface="Georgia"/>
              </a:rPr>
              <a:t>u</a:t>
            </a:r>
            <a:r>
              <a:rPr sz="1200" b="1" dirty="0">
                <a:latin typeface="Georgia"/>
                <a:cs typeface="Georgia"/>
              </a:rPr>
              <a:t>t</a:t>
            </a:r>
            <a:r>
              <a:rPr sz="1200" b="1" spc="4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–</a:t>
            </a:r>
            <a:r>
              <a:rPr sz="1200" b="1" spc="-4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U</a:t>
            </a:r>
            <a:r>
              <a:rPr sz="1200" b="1" spc="9" dirty="0">
                <a:latin typeface="Georgia"/>
                <a:cs typeface="Georgia"/>
              </a:rPr>
              <a:t>n</a:t>
            </a:r>
            <a:r>
              <a:rPr sz="1200" b="1" dirty="0">
                <a:latin typeface="Georgia"/>
                <a:cs typeface="Georgia"/>
              </a:rPr>
              <a:t>e</a:t>
            </a:r>
            <a:r>
              <a:rPr sz="1200" b="1" spc="-9" dirty="0">
                <a:latin typeface="Georgia"/>
                <a:cs typeface="Georgia"/>
              </a:rPr>
              <a:t> </a:t>
            </a:r>
            <a:r>
              <a:rPr sz="1200" b="1" spc="-4" dirty="0">
                <a:latin typeface="Georgia"/>
                <a:cs typeface="Georgia"/>
              </a:rPr>
              <a:t>F</a:t>
            </a:r>
            <a:r>
              <a:rPr sz="1200" b="1" dirty="0">
                <a:latin typeface="Georgia"/>
                <a:cs typeface="Georgia"/>
              </a:rPr>
              <a:t>oi</a:t>
            </a:r>
            <a:endParaRPr sz="1200">
              <a:latin typeface="Georgia"/>
              <a:cs typeface="Georgia"/>
            </a:endParaRPr>
          </a:p>
          <a:p>
            <a:pPr marL="1004887" marR="1018727" algn="ctr">
              <a:lnSpc>
                <a:spcPct val="94685"/>
              </a:lnSpc>
            </a:pPr>
            <a:r>
              <a:rPr sz="1200" b="1" spc="4" dirty="0">
                <a:latin typeface="Georgia"/>
                <a:cs typeface="Georgia"/>
              </a:rPr>
              <a:t>----</a:t>
            </a:r>
            <a:r>
              <a:rPr sz="1200" b="1" spc="-14" dirty="0">
                <a:latin typeface="Georgia"/>
                <a:cs typeface="Georgia"/>
              </a:rPr>
              <a:t>-</a:t>
            </a:r>
            <a:r>
              <a:rPr sz="1200" b="1" spc="4" dirty="0">
                <a:latin typeface="Georgia"/>
                <a:cs typeface="Georgia"/>
              </a:rPr>
              <a:t>---</a:t>
            </a:r>
            <a:r>
              <a:rPr sz="1200" b="1" spc="-14" dirty="0">
                <a:latin typeface="Georgia"/>
                <a:cs typeface="Georgia"/>
              </a:rPr>
              <a:t>-</a:t>
            </a:r>
            <a:r>
              <a:rPr sz="1200" b="1" spc="4" dirty="0">
                <a:latin typeface="Georgia"/>
                <a:cs typeface="Georgia"/>
              </a:rPr>
              <a:t>--</a:t>
            </a:r>
            <a:r>
              <a:rPr sz="1200" b="1" dirty="0">
                <a:latin typeface="Georgia"/>
                <a:cs typeface="Georgia"/>
              </a:rPr>
              <a:t>-</a:t>
            </a:r>
            <a:endParaRPr sz="1200">
              <a:latin typeface="Georgia"/>
              <a:cs typeface="Georgia"/>
            </a:endParaRPr>
          </a:p>
          <a:p>
            <a:pPr algn="ctr">
              <a:lnSpc>
                <a:spcPts val="1360"/>
              </a:lnSpc>
              <a:spcBef>
                <a:spcPts val="68"/>
              </a:spcBef>
            </a:pPr>
            <a:r>
              <a:rPr sz="1200" b="1" spc="-4" dirty="0">
                <a:latin typeface="Georgia"/>
                <a:cs typeface="Georgia"/>
              </a:rPr>
              <a:t>M</a:t>
            </a:r>
            <a:r>
              <a:rPr sz="1200" b="1" spc="4" dirty="0">
                <a:latin typeface="Georgia"/>
                <a:cs typeface="Georgia"/>
              </a:rPr>
              <a:t>I</a:t>
            </a:r>
            <a:r>
              <a:rPr sz="1200" b="1" spc="-4" dirty="0">
                <a:latin typeface="Georgia"/>
                <a:cs typeface="Georgia"/>
              </a:rPr>
              <a:t>N</a:t>
            </a:r>
            <a:r>
              <a:rPr sz="1200" b="1" spc="4" dirty="0">
                <a:latin typeface="Georgia"/>
                <a:cs typeface="Georgia"/>
              </a:rPr>
              <a:t>I</a:t>
            </a:r>
            <a:r>
              <a:rPr sz="1200" b="1" dirty="0">
                <a:latin typeface="Georgia"/>
                <a:cs typeface="Georgia"/>
              </a:rPr>
              <a:t>ST</a:t>
            </a:r>
            <a:r>
              <a:rPr sz="1200" b="1" spc="-4" dirty="0">
                <a:latin typeface="Georgia"/>
                <a:cs typeface="Georgia"/>
              </a:rPr>
              <a:t>E</a:t>
            </a:r>
            <a:r>
              <a:rPr sz="1200" b="1" dirty="0">
                <a:latin typeface="Georgia"/>
                <a:cs typeface="Georgia"/>
              </a:rPr>
              <a:t>RE</a:t>
            </a:r>
            <a:r>
              <a:rPr sz="1200" b="1" spc="-9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DE</a:t>
            </a:r>
            <a:r>
              <a:rPr sz="1200" b="1" spc="9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L</a:t>
            </a:r>
            <a:r>
              <a:rPr sz="1200" b="1" spc="-4" dirty="0">
                <a:latin typeface="Georgia"/>
                <a:cs typeface="Georgia"/>
              </a:rPr>
              <a:t>’E</a:t>
            </a:r>
            <a:r>
              <a:rPr sz="1200" b="1" dirty="0">
                <a:latin typeface="Georgia"/>
                <a:cs typeface="Georgia"/>
              </a:rPr>
              <a:t>CO</a:t>
            </a:r>
            <a:r>
              <a:rPr sz="1200" b="1" spc="9" dirty="0">
                <a:latin typeface="Georgia"/>
                <a:cs typeface="Georgia"/>
              </a:rPr>
              <a:t>N</a:t>
            </a:r>
            <a:r>
              <a:rPr sz="1200" b="1" spc="-4" dirty="0">
                <a:latin typeface="Georgia"/>
                <a:cs typeface="Georgia"/>
              </a:rPr>
              <a:t>OM</a:t>
            </a:r>
            <a:r>
              <a:rPr sz="1200" b="1" spc="4" dirty="0">
                <a:latin typeface="Georgia"/>
                <a:cs typeface="Georgia"/>
              </a:rPr>
              <a:t>I</a:t>
            </a:r>
            <a:r>
              <a:rPr sz="1200" b="1" dirty="0">
                <a:latin typeface="Georgia"/>
                <a:cs typeface="Georgia"/>
              </a:rPr>
              <a:t>E</a:t>
            </a:r>
            <a:r>
              <a:rPr sz="1200" b="1" spc="-9" dirty="0">
                <a:latin typeface="Georgia"/>
                <a:cs typeface="Georgia"/>
              </a:rPr>
              <a:t> </a:t>
            </a:r>
            <a:r>
              <a:rPr sz="1200" b="1" spc="19" dirty="0">
                <a:latin typeface="Georgia"/>
                <a:cs typeface="Georgia"/>
              </a:rPr>
              <a:t>D</a:t>
            </a:r>
            <a:r>
              <a:rPr sz="1200" b="1" spc="-4" dirty="0">
                <a:latin typeface="Georgia"/>
                <a:cs typeface="Georgia"/>
              </a:rPr>
              <a:t>E</a:t>
            </a:r>
            <a:r>
              <a:rPr sz="1200" b="1" dirty="0">
                <a:latin typeface="Georgia"/>
                <a:cs typeface="Georgia"/>
              </a:rPr>
              <a:t>S</a:t>
            </a:r>
            <a:endParaRPr sz="1200">
              <a:latin typeface="Georgia"/>
              <a:cs typeface="Georgia"/>
            </a:endParaRPr>
          </a:p>
          <a:p>
            <a:pPr marL="402590" marR="416996" algn="ctr">
              <a:lnSpc>
                <a:spcPts val="1360"/>
              </a:lnSpc>
            </a:pPr>
            <a:r>
              <a:rPr sz="1200" b="1" spc="-4" dirty="0">
                <a:latin typeface="Georgia"/>
                <a:cs typeface="Georgia"/>
              </a:rPr>
              <a:t>F</a:t>
            </a:r>
            <a:r>
              <a:rPr sz="1200" b="1" spc="4" dirty="0">
                <a:latin typeface="Georgia"/>
                <a:cs typeface="Georgia"/>
              </a:rPr>
              <a:t>I</a:t>
            </a:r>
            <a:r>
              <a:rPr sz="1200" b="1" spc="-9" dirty="0">
                <a:latin typeface="Georgia"/>
                <a:cs typeface="Georgia"/>
              </a:rPr>
              <a:t>NAN</a:t>
            </a:r>
            <a:r>
              <a:rPr sz="1200" b="1" dirty="0">
                <a:latin typeface="Georgia"/>
                <a:cs typeface="Georgia"/>
              </a:rPr>
              <a:t>CES</a:t>
            </a:r>
            <a:r>
              <a:rPr sz="1200" b="1" spc="14" dirty="0">
                <a:latin typeface="Georgia"/>
                <a:cs typeface="Georgia"/>
              </a:rPr>
              <a:t> </a:t>
            </a:r>
            <a:r>
              <a:rPr sz="1200" b="1" spc="-4" dirty="0">
                <a:latin typeface="Georgia"/>
                <a:cs typeface="Georgia"/>
              </a:rPr>
              <a:t>E</a:t>
            </a:r>
            <a:r>
              <a:rPr sz="1200" b="1" dirty="0">
                <a:latin typeface="Georgia"/>
                <a:cs typeface="Georgia"/>
              </a:rPr>
              <a:t>T</a:t>
            </a:r>
            <a:r>
              <a:rPr sz="1200" b="1" spc="-4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DU</a:t>
            </a:r>
            <a:r>
              <a:rPr sz="1200" b="1" spc="14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P</a:t>
            </a:r>
            <a:r>
              <a:rPr sz="1200" b="1" spc="-4" dirty="0">
                <a:latin typeface="Georgia"/>
                <a:cs typeface="Georgia"/>
              </a:rPr>
              <a:t>L</a:t>
            </a:r>
            <a:r>
              <a:rPr sz="1200" b="1" spc="9" dirty="0">
                <a:latin typeface="Georgia"/>
                <a:cs typeface="Georgia"/>
              </a:rPr>
              <a:t>A</a:t>
            </a:r>
            <a:r>
              <a:rPr sz="1200" b="1" dirty="0">
                <a:latin typeface="Georgia"/>
                <a:cs typeface="Georgia"/>
              </a:rPr>
              <a:t>N</a:t>
            </a:r>
            <a:endParaRPr sz="1200">
              <a:latin typeface="Georgia"/>
              <a:cs typeface="Georgia"/>
            </a:endParaRPr>
          </a:p>
          <a:p>
            <a:pPr marL="1091247" marR="1104731" algn="ctr">
              <a:lnSpc>
                <a:spcPts val="1360"/>
              </a:lnSpc>
            </a:pPr>
            <a:r>
              <a:rPr sz="1200" b="1" spc="4" dirty="0">
                <a:latin typeface="Georgia"/>
                <a:cs typeface="Georgia"/>
              </a:rPr>
              <a:t>----</a:t>
            </a:r>
            <a:r>
              <a:rPr sz="1200" b="1" spc="-14" dirty="0">
                <a:latin typeface="Georgia"/>
                <a:cs typeface="Georgia"/>
              </a:rPr>
              <a:t>-</a:t>
            </a:r>
            <a:r>
              <a:rPr sz="1200" b="1" spc="4" dirty="0">
                <a:latin typeface="Georgia"/>
                <a:cs typeface="Georgia"/>
              </a:rPr>
              <a:t>---</a:t>
            </a:r>
            <a:r>
              <a:rPr sz="1200" b="1" dirty="0">
                <a:latin typeface="Georgia"/>
                <a:cs typeface="Georgia"/>
              </a:rPr>
              <a:t>-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1590" y="1794426"/>
            <a:ext cx="346131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P</a:t>
            </a:r>
            <a:r>
              <a:rPr sz="1200" spc="-14" dirty="0">
                <a:latin typeface="Cambria"/>
                <a:cs typeface="Cambria"/>
              </a:rPr>
              <a:t>r</a:t>
            </a:r>
            <a:r>
              <a:rPr sz="1200" dirty="0">
                <a:latin typeface="Cambria"/>
                <a:cs typeface="Cambria"/>
              </a:rPr>
              <a:t>o</a:t>
            </a:r>
            <a:r>
              <a:rPr sz="1200" spc="4" dirty="0">
                <a:latin typeface="Cambria"/>
                <a:cs typeface="Cambria"/>
              </a:rPr>
              <a:t>j</a:t>
            </a:r>
            <a:r>
              <a:rPr sz="1200" spc="-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t</a:t>
            </a:r>
            <a:r>
              <a:rPr sz="1200" spc="69" dirty="0">
                <a:latin typeface="Cambria"/>
                <a:cs typeface="Cambria"/>
              </a:rPr>
              <a:t> </a:t>
            </a:r>
            <a:r>
              <a:rPr sz="1200" spc="-4" dirty="0">
                <a:latin typeface="Cambria"/>
                <a:cs typeface="Cambria"/>
              </a:rPr>
              <a:t>d</a:t>
            </a:r>
            <a:r>
              <a:rPr sz="1200" dirty="0">
                <a:latin typeface="Cambria"/>
                <a:cs typeface="Cambria"/>
              </a:rPr>
              <a:t>e</a:t>
            </a:r>
            <a:r>
              <a:rPr sz="1200" spc="69" dirty="0">
                <a:latin typeface="Cambria"/>
                <a:cs typeface="Cambria"/>
              </a:rPr>
              <a:t> </a:t>
            </a:r>
            <a:r>
              <a:rPr sz="1200" spc="4" dirty="0">
                <a:latin typeface="Cambria"/>
                <a:cs typeface="Cambria"/>
              </a:rPr>
              <a:t>C</a:t>
            </a:r>
            <a:r>
              <a:rPr sz="1200" dirty="0">
                <a:latin typeface="Cambria"/>
                <a:cs typeface="Cambria"/>
              </a:rPr>
              <a:t>o</a:t>
            </a:r>
            <a:r>
              <a:rPr sz="1200" spc="4" dirty="0">
                <a:latin typeface="Cambria"/>
                <a:cs typeface="Cambria"/>
              </a:rPr>
              <a:t>o</a:t>
            </a:r>
            <a:r>
              <a:rPr sz="1200" spc="-14" dirty="0">
                <a:latin typeface="Cambria"/>
                <a:cs typeface="Cambria"/>
              </a:rPr>
              <a:t>r</a:t>
            </a:r>
            <a:r>
              <a:rPr sz="1200" spc="-4" dirty="0">
                <a:latin typeface="Cambria"/>
                <a:cs typeface="Cambria"/>
              </a:rPr>
              <a:t>d</a:t>
            </a:r>
            <a:r>
              <a:rPr sz="1200" spc="4" dirty="0">
                <a:latin typeface="Cambria"/>
                <a:cs typeface="Cambria"/>
              </a:rPr>
              <a:t>i</a:t>
            </a:r>
            <a:r>
              <a:rPr sz="1200" spc="-9" dirty="0">
                <a:latin typeface="Cambria"/>
                <a:cs typeface="Cambria"/>
              </a:rPr>
              <a:t>n</a:t>
            </a:r>
            <a:r>
              <a:rPr sz="1200" spc="-4" dirty="0">
                <a:latin typeface="Cambria"/>
                <a:cs typeface="Cambria"/>
              </a:rPr>
              <a:t>at</a:t>
            </a:r>
            <a:r>
              <a:rPr sz="1200" spc="4" dirty="0">
                <a:latin typeface="Cambria"/>
                <a:cs typeface="Cambria"/>
              </a:rPr>
              <a:t>i</a:t>
            </a:r>
            <a:r>
              <a:rPr sz="1200" dirty="0">
                <a:latin typeface="Cambria"/>
                <a:cs typeface="Cambria"/>
              </a:rPr>
              <a:t>on</a:t>
            </a:r>
            <a:r>
              <a:rPr sz="1200" spc="64" dirty="0">
                <a:latin typeface="Cambria"/>
                <a:cs typeface="Cambria"/>
              </a:rPr>
              <a:t> </a:t>
            </a:r>
            <a:r>
              <a:rPr sz="1200" spc="14" dirty="0">
                <a:latin typeface="Cambria"/>
                <a:cs typeface="Cambria"/>
              </a:rPr>
              <a:t>d</a:t>
            </a:r>
            <a:r>
              <a:rPr sz="1200" spc="-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</a:t>
            </a:r>
            <a:r>
              <a:rPr sz="1200" spc="74" dirty="0">
                <a:latin typeface="Cambria"/>
                <a:cs typeface="Cambria"/>
              </a:rPr>
              <a:t> </a:t>
            </a:r>
            <a:r>
              <a:rPr sz="1200" spc="-25" dirty="0">
                <a:latin typeface="Cambria"/>
                <a:cs typeface="Cambria"/>
              </a:rPr>
              <a:t>R</a:t>
            </a:r>
            <a:r>
              <a:rPr sz="1200" spc="-4" dirty="0">
                <a:latin typeface="Cambria"/>
                <a:cs typeface="Cambria"/>
              </a:rPr>
              <a:t>é</a:t>
            </a:r>
            <a:r>
              <a:rPr sz="1200" spc="-25" dirty="0">
                <a:latin typeface="Cambria"/>
                <a:cs typeface="Cambria"/>
              </a:rPr>
              <a:t>f</a:t>
            </a:r>
            <a:r>
              <a:rPr sz="1200" dirty="0">
                <a:latin typeface="Cambria"/>
                <a:cs typeface="Cambria"/>
              </a:rPr>
              <a:t>o</a:t>
            </a:r>
            <a:r>
              <a:rPr sz="1200" spc="4" dirty="0">
                <a:latin typeface="Cambria"/>
                <a:cs typeface="Cambria"/>
              </a:rPr>
              <a:t>r</a:t>
            </a:r>
            <a:r>
              <a:rPr sz="1200" dirty="0">
                <a:latin typeface="Cambria"/>
                <a:cs typeface="Cambria"/>
              </a:rPr>
              <a:t>m</a:t>
            </a:r>
            <a:r>
              <a:rPr sz="1200" spc="-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</a:t>
            </a:r>
            <a:r>
              <a:rPr sz="1200" spc="74" dirty="0">
                <a:latin typeface="Cambria"/>
                <a:cs typeface="Cambria"/>
              </a:rPr>
              <a:t> </a:t>
            </a:r>
            <a:r>
              <a:rPr sz="1200" spc="4" dirty="0">
                <a:latin typeface="Cambria"/>
                <a:cs typeface="Cambria"/>
              </a:rPr>
              <a:t>B</a:t>
            </a:r>
            <a:r>
              <a:rPr sz="1200" dirty="0">
                <a:latin typeface="Cambria"/>
                <a:cs typeface="Cambria"/>
              </a:rPr>
              <a:t>u</a:t>
            </a:r>
            <a:r>
              <a:rPr sz="1200" spc="-9" dirty="0">
                <a:latin typeface="Cambria"/>
                <a:cs typeface="Cambria"/>
              </a:rPr>
              <a:t>d</a:t>
            </a:r>
            <a:r>
              <a:rPr sz="1200" spc="4" dirty="0">
                <a:latin typeface="Cambria"/>
                <a:cs typeface="Cambria"/>
              </a:rPr>
              <a:t>g</a:t>
            </a:r>
            <a:r>
              <a:rPr sz="1200" spc="-4" dirty="0">
                <a:latin typeface="Cambria"/>
                <a:cs typeface="Cambria"/>
              </a:rPr>
              <a:t>éta</a:t>
            </a:r>
            <a:r>
              <a:rPr sz="1200" spc="4" dirty="0">
                <a:latin typeface="Cambria"/>
                <a:cs typeface="Cambria"/>
              </a:rPr>
              <a:t>i</a:t>
            </a:r>
            <a:r>
              <a:rPr sz="1200" spc="-14" dirty="0">
                <a:latin typeface="Cambria"/>
                <a:cs typeface="Cambria"/>
              </a:rPr>
              <a:t>r</a:t>
            </a:r>
            <a:r>
              <a:rPr sz="1200" spc="-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</a:t>
            </a:r>
            <a:r>
              <a:rPr sz="1200" spc="74" dirty="0">
                <a:latin typeface="Cambria"/>
                <a:cs typeface="Cambria"/>
              </a:rPr>
              <a:t> </a:t>
            </a:r>
            <a:r>
              <a:rPr sz="1200" spc="1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1590" y="1974767"/>
            <a:ext cx="3133445" cy="355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F</a:t>
            </a:r>
            <a:r>
              <a:rPr sz="1200" spc="4" dirty="0">
                <a:latin typeface="Cambria"/>
                <a:cs typeface="Cambria"/>
              </a:rPr>
              <a:t>i</a:t>
            </a:r>
            <a:r>
              <a:rPr sz="1200" spc="-9" dirty="0">
                <a:latin typeface="Cambria"/>
                <a:cs typeface="Cambria"/>
              </a:rPr>
              <a:t>n</a:t>
            </a:r>
            <a:r>
              <a:rPr sz="1200" spc="-4" dirty="0">
                <a:latin typeface="Cambria"/>
                <a:cs typeface="Cambria"/>
              </a:rPr>
              <a:t>a</a:t>
            </a:r>
            <a:r>
              <a:rPr sz="1200" spc="9" dirty="0">
                <a:latin typeface="Cambria"/>
                <a:cs typeface="Cambria"/>
              </a:rPr>
              <a:t>n</a:t>
            </a:r>
            <a:r>
              <a:rPr sz="1200" spc="-9" dirty="0">
                <a:latin typeface="Cambria"/>
                <a:cs typeface="Cambria"/>
              </a:rPr>
              <a:t>c</a:t>
            </a:r>
            <a:r>
              <a:rPr sz="1200" spc="4" dirty="0">
                <a:latin typeface="Cambria"/>
                <a:cs typeface="Cambria"/>
              </a:rPr>
              <a:t>i</a:t>
            </a:r>
            <a:r>
              <a:rPr sz="1200" spc="-4" dirty="0">
                <a:latin typeface="Cambria"/>
                <a:cs typeface="Cambria"/>
              </a:rPr>
              <a:t>è</a:t>
            </a:r>
            <a:r>
              <a:rPr sz="1200" spc="-14" dirty="0">
                <a:latin typeface="Cambria"/>
                <a:cs typeface="Cambria"/>
              </a:rPr>
              <a:t>r</a:t>
            </a:r>
            <a:r>
              <a:rPr sz="1200" spc="-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  </a:t>
            </a:r>
            <a:r>
              <a:rPr sz="1200" spc="2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/  </a:t>
            </a:r>
            <a:r>
              <a:rPr sz="1200" spc="19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P</a:t>
            </a:r>
            <a:r>
              <a:rPr sz="1200" spc="-19" dirty="0">
                <a:latin typeface="Cambria"/>
                <a:cs typeface="Cambria"/>
              </a:rPr>
              <a:t>r</a:t>
            </a:r>
            <a:r>
              <a:rPr sz="1200" dirty="0">
                <a:latin typeface="Cambria"/>
                <a:cs typeface="Cambria"/>
              </a:rPr>
              <a:t>oj</a:t>
            </a:r>
            <a:r>
              <a:rPr sz="1200" spc="1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t  </a:t>
            </a:r>
            <a:r>
              <a:rPr sz="1200" spc="19" dirty="0">
                <a:latin typeface="Cambria"/>
                <a:cs typeface="Cambria"/>
              </a:rPr>
              <a:t> </a:t>
            </a:r>
            <a:r>
              <a:rPr sz="1200" spc="14" dirty="0">
                <a:latin typeface="Cambria"/>
                <a:cs typeface="Cambria"/>
              </a:rPr>
              <a:t>d</a:t>
            </a:r>
            <a:r>
              <a:rPr sz="1200" spc="-164" dirty="0">
                <a:latin typeface="Cambria"/>
                <a:cs typeface="Cambria"/>
              </a:rPr>
              <a:t>’</a:t>
            </a:r>
            <a:r>
              <a:rPr sz="1200" spc="-4" dirty="0">
                <a:latin typeface="Cambria"/>
                <a:cs typeface="Cambria"/>
              </a:rPr>
              <a:t>A</a:t>
            </a:r>
            <a:r>
              <a:rPr sz="1200" spc="9" dirty="0">
                <a:latin typeface="Cambria"/>
                <a:cs typeface="Cambria"/>
              </a:rPr>
              <a:t>p</a:t>
            </a:r>
            <a:r>
              <a:rPr sz="1200" spc="-4" dirty="0">
                <a:latin typeface="Cambria"/>
                <a:cs typeface="Cambria"/>
              </a:rPr>
              <a:t>p</a:t>
            </a:r>
            <a:r>
              <a:rPr sz="1200" dirty="0">
                <a:latin typeface="Cambria"/>
                <a:cs typeface="Cambria"/>
              </a:rPr>
              <a:t>ui  </a:t>
            </a:r>
            <a:r>
              <a:rPr sz="1200" spc="29" dirty="0">
                <a:latin typeface="Cambria"/>
                <a:cs typeface="Cambria"/>
              </a:rPr>
              <a:t> </a:t>
            </a:r>
            <a:r>
              <a:rPr sz="1200" spc="-4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ux  </a:t>
            </a:r>
            <a:r>
              <a:rPr sz="1200" spc="44" dirty="0">
                <a:latin typeface="Cambria"/>
                <a:cs typeface="Cambria"/>
              </a:rPr>
              <a:t> </a:t>
            </a:r>
            <a:r>
              <a:rPr sz="1200" spc="-4" dirty="0">
                <a:latin typeface="Cambria"/>
                <a:cs typeface="Cambria"/>
              </a:rPr>
              <a:t>Ré</a:t>
            </a:r>
            <a:r>
              <a:rPr sz="1200" spc="-25" dirty="0">
                <a:latin typeface="Cambria"/>
                <a:cs typeface="Cambria"/>
              </a:rPr>
              <a:t>f</a:t>
            </a:r>
            <a:r>
              <a:rPr sz="1200" dirty="0">
                <a:latin typeface="Cambria"/>
                <a:cs typeface="Cambria"/>
              </a:rPr>
              <a:t>o</a:t>
            </a:r>
            <a:r>
              <a:rPr sz="1200" spc="4" dirty="0">
                <a:latin typeface="Cambria"/>
                <a:cs typeface="Cambria"/>
              </a:rPr>
              <a:t>r</a:t>
            </a:r>
            <a:r>
              <a:rPr sz="1200" dirty="0">
                <a:latin typeface="Cambria"/>
                <a:cs typeface="Cambria"/>
              </a:rPr>
              <a:t>m</a:t>
            </a:r>
            <a:r>
              <a:rPr sz="1200" spc="-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</a:t>
            </a:r>
            <a:endParaRPr sz="1200">
              <a:latin typeface="Cambria"/>
              <a:cs typeface="Cambria"/>
            </a:endParaRPr>
          </a:p>
          <a:p>
            <a:pPr marL="12700" marR="22860">
              <a:lnSpc>
                <a:spcPts val="1400"/>
              </a:lnSpc>
              <a:spcBef>
                <a:spcPts val="5"/>
              </a:spcBef>
            </a:pPr>
            <a:r>
              <a:rPr sz="1200" dirty="0">
                <a:latin typeface="Cambria"/>
                <a:cs typeface="Cambria"/>
              </a:rPr>
              <a:t>fi</a:t>
            </a:r>
            <a:r>
              <a:rPr sz="1200" spc="-4" dirty="0">
                <a:latin typeface="Cambria"/>
                <a:cs typeface="Cambria"/>
              </a:rPr>
              <a:t>na</a:t>
            </a:r>
            <a:r>
              <a:rPr sz="1200" spc="9" dirty="0">
                <a:latin typeface="Cambria"/>
                <a:cs typeface="Cambria"/>
              </a:rPr>
              <a:t>n</a:t>
            </a:r>
            <a:r>
              <a:rPr sz="1200" spc="-9" dirty="0">
                <a:latin typeface="Cambria"/>
                <a:cs typeface="Cambria"/>
              </a:rPr>
              <a:t>c</a:t>
            </a:r>
            <a:r>
              <a:rPr sz="1200" spc="-4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 </a:t>
            </a:r>
            <a:r>
              <a:rPr sz="1200" spc="-4" dirty="0">
                <a:latin typeface="Cambria"/>
                <a:cs typeface="Cambria"/>
              </a:rPr>
              <a:t>p</a:t>
            </a:r>
            <a:r>
              <a:rPr sz="1200" dirty="0">
                <a:latin typeface="Cambria"/>
                <a:cs typeface="Cambria"/>
              </a:rPr>
              <a:t>ub</a:t>
            </a:r>
            <a:r>
              <a:rPr sz="1200" spc="-4" dirty="0">
                <a:latin typeface="Cambria"/>
                <a:cs typeface="Cambria"/>
              </a:rPr>
              <a:t>l</a:t>
            </a:r>
            <a:r>
              <a:rPr sz="1200" spc="4" dirty="0">
                <a:latin typeface="Cambria"/>
                <a:cs typeface="Cambria"/>
              </a:rPr>
              <a:t>iq</a:t>
            </a:r>
            <a:r>
              <a:rPr sz="1200" dirty="0">
                <a:latin typeface="Cambria"/>
                <a:cs typeface="Cambria"/>
              </a:rPr>
              <a:t>u</a:t>
            </a:r>
            <a:r>
              <a:rPr sz="1200" spc="-9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s (</a:t>
            </a:r>
            <a:r>
              <a:rPr sz="1200" spc="4" dirty="0">
                <a:latin typeface="Cambria"/>
                <a:cs typeface="Cambria"/>
              </a:rPr>
              <a:t>S</a:t>
            </a:r>
            <a:r>
              <a:rPr sz="1200" spc="9" dirty="0">
                <a:latin typeface="Cambria"/>
                <a:cs typeface="Cambria"/>
              </a:rPr>
              <a:t>E</a:t>
            </a:r>
            <a:r>
              <a:rPr sz="1200" dirty="0">
                <a:latin typeface="Cambria"/>
                <a:cs typeface="Cambria"/>
              </a:rPr>
              <a:t>N</a:t>
            </a:r>
            <a:r>
              <a:rPr sz="1200" spc="-4" dirty="0">
                <a:latin typeface="Cambria"/>
                <a:cs typeface="Cambria"/>
              </a:rPr>
              <a:t>/</a:t>
            </a:r>
            <a:r>
              <a:rPr sz="1200" spc="-9" dirty="0">
                <a:latin typeface="Cambria"/>
                <a:cs typeface="Cambria"/>
              </a:rPr>
              <a:t>I</a:t>
            </a:r>
            <a:r>
              <a:rPr sz="1200" spc="-14" dirty="0">
                <a:latin typeface="Cambria"/>
                <a:cs typeface="Cambria"/>
              </a:rPr>
              <a:t>D</a:t>
            </a:r>
            <a:r>
              <a:rPr sz="1200" dirty="0">
                <a:latin typeface="Cambria"/>
                <a:cs typeface="Cambria"/>
              </a:rPr>
              <a:t>A</a:t>
            </a:r>
            <a:r>
              <a:rPr sz="1200" spc="4" dirty="0">
                <a:latin typeface="Cambria"/>
                <a:cs typeface="Cambria"/>
              </a:rPr>
              <a:t> </a:t>
            </a:r>
            <a:r>
              <a:rPr sz="1200" spc="-4" dirty="0">
                <a:latin typeface="Cambria"/>
                <a:cs typeface="Cambria"/>
              </a:rPr>
              <a:t>49</a:t>
            </a:r>
            <a:r>
              <a:rPr sz="1200" spc="14" dirty="0">
                <a:latin typeface="Cambria"/>
                <a:cs typeface="Cambria"/>
              </a:rPr>
              <a:t>1</a:t>
            </a:r>
            <a:r>
              <a:rPr sz="1200" spc="-4" dirty="0">
                <a:latin typeface="Cambria"/>
                <a:cs typeface="Cambria"/>
              </a:rPr>
              <a:t>50</a:t>
            </a:r>
            <a:r>
              <a:rPr sz="1200" spc="4" dirty="0">
                <a:latin typeface="Cambria"/>
                <a:cs typeface="Cambria"/>
              </a:rPr>
              <a:t>)</a:t>
            </a:r>
            <a:r>
              <a:rPr sz="1200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11017" y="1974766"/>
            <a:ext cx="27122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de</a:t>
            </a:r>
            <a:r>
              <a:rPr sz="1200" dirty="0">
                <a:latin typeface="Cambria"/>
                <a:cs typeface="Cambria"/>
              </a:rPr>
              <a:t>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6247" y="5630116"/>
            <a:ext cx="5738723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35"/>
              </a:lnSpc>
              <a:spcBef>
                <a:spcPts val="66"/>
              </a:spcBef>
            </a:pPr>
            <a:r>
              <a:rPr sz="1200" b="1" spc="8" dirty="0">
                <a:latin typeface="Arial"/>
                <a:cs typeface="Arial"/>
              </a:rPr>
              <a:t>DA</a:t>
            </a:r>
            <a:r>
              <a:rPr sz="1200" b="1" spc="-8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8" dirty="0">
                <a:latin typeface="Arial"/>
                <a:cs typeface="Arial"/>
              </a:rPr>
              <a:t> C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-8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LA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6" dirty="0">
                <a:latin typeface="Arial"/>
                <a:cs typeface="Arial"/>
              </a:rPr>
              <a:t>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SE</a:t>
            </a:r>
            <a:r>
              <a:rPr sz="1200" b="1" spc="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26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Œ</a:t>
            </a:r>
            <a:r>
              <a:rPr sz="1200" b="1" spc="8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V</a:t>
            </a:r>
            <a:r>
              <a:rPr sz="1200" b="1" spc="-8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U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DR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-8" dirty="0">
                <a:latin typeface="Arial"/>
                <a:cs typeface="Arial"/>
              </a:rPr>
              <a:t>H</a:t>
            </a:r>
            <a:r>
              <a:rPr sz="1200" b="1" spc="8" dirty="0">
                <a:latin typeface="Arial"/>
                <a:cs typeface="Arial"/>
              </a:rPr>
              <a:t>AR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SE</a:t>
            </a:r>
            <a:r>
              <a:rPr sz="1200" b="1" spc="31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8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8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14" dirty="0">
                <a:latin typeface="Arial"/>
                <a:cs typeface="Arial"/>
              </a:rPr>
              <a:t>P</a:t>
            </a:r>
            <a:r>
              <a:rPr sz="1200" b="1" spc="9" dirty="0">
                <a:latin typeface="Arial"/>
                <a:cs typeface="Arial"/>
              </a:rPr>
              <a:t>UB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Q</a:t>
            </a:r>
            <a:r>
              <a:rPr sz="1200" b="1" spc="-9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945068" marR="1947684" algn="ctr">
              <a:lnSpc>
                <a:spcPts val="1360"/>
              </a:lnSpc>
              <a:spcBef>
                <a:spcPts val="1"/>
              </a:spcBef>
            </a:pPr>
            <a:r>
              <a:rPr sz="1200" b="1" spc="8" dirty="0">
                <a:latin typeface="Arial"/>
                <a:cs typeface="Arial"/>
              </a:rPr>
              <a:t>DA</a:t>
            </a:r>
            <a:r>
              <a:rPr sz="1200" b="1" spc="-8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LES</a:t>
            </a:r>
            <a:r>
              <a:rPr sz="1200" b="1" spc="16" dirty="0">
                <a:latin typeface="Arial"/>
                <a:cs typeface="Arial"/>
              </a:rPr>
              <a:t> </a:t>
            </a:r>
            <a:r>
              <a:rPr sz="1200" b="1" spc="-60" dirty="0">
                <a:latin typeface="Arial"/>
                <a:cs typeface="Arial"/>
              </a:rPr>
              <a:t>P</a:t>
            </a:r>
            <a:r>
              <a:rPr sz="1200" b="1" spc="-72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YS</a:t>
            </a:r>
            <a:r>
              <a:rPr sz="1200" b="1" spc="-1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59" dirty="0">
                <a:latin typeface="Arial"/>
                <a:cs typeface="Arial"/>
              </a:rPr>
              <a:t>L</a:t>
            </a:r>
            <a:r>
              <a:rPr sz="1200" b="1" spc="-14" dirty="0">
                <a:latin typeface="Arial"/>
                <a:cs typeface="Arial"/>
              </a:rPr>
              <a:t>’</a:t>
            </a:r>
            <a:r>
              <a:rPr sz="1200" b="1" spc="9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EM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45845" y="3705860"/>
            <a:ext cx="4911725" cy="1517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7"/>
              </a:spcBef>
            </a:pPr>
            <a:endParaRPr sz="800"/>
          </a:p>
          <a:p>
            <a:pPr marL="1328801" marR="749429" indent="-526161">
              <a:lnSpc>
                <a:spcPct val="98576"/>
              </a:lnSpc>
            </a:pPr>
            <a:r>
              <a:rPr sz="2400" b="1" spc="4" dirty="0">
                <a:latin typeface="Cambria"/>
                <a:cs typeface="Cambria"/>
              </a:rPr>
              <a:t>G</a:t>
            </a:r>
            <a:r>
              <a:rPr sz="2400" b="1" dirty="0">
                <a:latin typeface="Cambria"/>
                <a:cs typeface="Cambria"/>
              </a:rPr>
              <a:t>UIDE</a:t>
            </a:r>
            <a:r>
              <a:rPr sz="2400" b="1" spc="512" dirty="0">
                <a:latin typeface="Cambria"/>
                <a:cs typeface="Cambria"/>
              </a:rPr>
              <a:t> </a:t>
            </a:r>
            <a:r>
              <a:rPr sz="2400" b="1" spc="4" dirty="0">
                <a:latin typeface="Cambria"/>
                <a:cs typeface="Cambria"/>
              </a:rPr>
              <a:t>S</a:t>
            </a:r>
            <a:r>
              <a:rPr sz="2400" b="1" dirty="0">
                <a:latin typeface="Cambria"/>
                <a:cs typeface="Cambria"/>
              </a:rPr>
              <a:t>UR</a:t>
            </a:r>
            <a:r>
              <a:rPr sz="2400" b="1" spc="-19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LE </a:t>
            </a:r>
            <a:r>
              <a:rPr sz="2400" b="1" spc="-34" dirty="0">
                <a:latin typeface="Cambria"/>
                <a:cs typeface="Cambria"/>
              </a:rPr>
              <a:t>C</a:t>
            </a:r>
            <a:r>
              <a:rPr sz="2400" b="1" spc="9" dirty="0">
                <a:latin typeface="Cambria"/>
                <a:cs typeface="Cambria"/>
              </a:rPr>
              <a:t>O</a:t>
            </a:r>
            <a:r>
              <a:rPr sz="2400" b="1" spc="4" dirty="0">
                <a:latin typeface="Cambria"/>
                <a:cs typeface="Cambria"/>
              </a:rPr>
              <a:t>D</a:t>
            </a:r>
            <a:r>
              <a:rPr sz="2400" b="1" dirty="0">
                <a:latin typeface="Cambria"/>
                <a:cs typeface="Cambria"/>
              </a:rPr>
              <a:t>E</a:t>
            </a:r>
            <a:r>
              <a:rPr sz="2400" b="1" spc="-14" dirty="0">
                <a:latin typeface="Cambria"/>
                <a:cs typeface="Cambria"/>
              </a:rPr>
              <a:t> </a:t>
            </a:r>
            <a:r>
              <a:rPr sz="2400" b="1" spc="4" dirty="0">
                <a:latin typeface="Cambria"/>
                <a:cs typeface="Cambria"/>
              </a:rPr>
              <a:t>D</a:t>
            </a:r>
            <a:r>
              <a:rPr sz="2400" b="1" dirty="0">
                <a:latin typeface="Cambria"/>
                <a:cs typeface="Cambria"/>
              </a:rPr>
              <a:t>E TR</a:t>
            </a:r>
            <a:r>
              <a:rPr sz="2400" b="1" spc="-4" dirty="0">
                <a:latin typeface="Cambria"/>
                <a:cs typeface="Cambria"/>
              </a:rPr>
              <a:t>A</a:t>
            </a:r>
            <a:r>
              <a:rPr sz="2400" b="1" spc="4" dirty="0">
                <a:latin typeface="Cambria"/>
                <a:cs typeface="Cambria"/>
              </a:rPr>
              <a:t>NS</a:t>
            </a:r>
            <a:r>
              <a:rPr sz="2400" b="1" spc="-214" dirty="0">
                <a:latin typeface="Cambria"/>
                <a:cs typeface="Cambria"/>
              </a:rPr>
              <a:t>P</a:t>
            </a:r>
            <a:r>
              <a:rPr sz="2400" b="1" dirty="0">
                <a:latin typeface="Cambria"/>
                <a:cs typeface="Cambria"/>
              </a:rPr>
              <a:t>A</a:t>
            </a:r>
            <a:r>
              <a:rPr sz="2400" b="1" spc="-14" dirty="0">
                <a:latin typeface="Cambria"/>
                <a:cs typeface="Cambria"/>
              </a:rPr>
              <a:t>R</a:t>
            </a:r>
            <a:r>
              <a:rPr sz="2400" b="1" spc="-4" dirty="0">
                <a:latin typeface="Cambria"/>
                <a:cs typeface="Cambria"/>
              </a:rPr>
              <a:t>E</a:t>
            </a:r>
            <a:r>
              <a:rPr sz="2400" b="1" spc="4" dirty="0">
                <a:latin typeface="Cambria"/>
                <a:cs typeface="Cambria"/>
              </a:rPr>
              <a:t>N</a:t>
            </a:r>
            <a:r>
              <a:rPr sz="2400" b="1" dirty="0">
                <a:latin typeface="Cambria"/>
                <a:cs typeface="Cambria"/>
              </a:rPr>
              <a:t>CE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4230846" y="902286"/>
            <a:ext cx="580386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h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6" y="1427939"/>
            <a:ext cx="5799550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737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du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mis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058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pha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6" y="2302080"/>
            <a:ext cx="5809202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55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La</a:t>
            </a:r>
            <a:r>
              <a:rPr sz="1200" b="1" spc="13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-6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7</a:t>
            </a: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6</a:t>
            </a:r>
            <a:r>
              <a:rPr sz="1200" b="1" dirty="0">
                <a:latin typeface="Arial"/>
                <a:cs typeface="Arial"/>
              </a:rPr>
              <a:t>6  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6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2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12" dirty="0">
                <a:latin typeface="Arial"/>
                <a:cs typeface="Arial"/>
              </a:rPr>
              <a:t>i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6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197</a:t>
            </a: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16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rta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7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16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6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19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3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6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-12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18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5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6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17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vé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16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Son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5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9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-6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8</a:t>
            </a:r>
            <a:r>
              <a:rPr sz="1200" b="1" spc="20" dirty="0">
                <a:latin typeface="Arial"/>
                <a:cs typeface="Arial"/>
              </a:rPr>
              <a:t>1</a:t>
            </a:r>
            <a:r>
              <a:rPr sz="1200" b="1" spc="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55</a:t>
            </a: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1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2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12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12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19</a:t>
            </a:r>
            <a:r>
              <a:rPr sz="1200" b="1" spc="8" dirty="0">
                <a:latin typeface="Arial"/>
                <a:cs typeface="Arial"/>
              </a:rPr>
              <a:t>8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1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6015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act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6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5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ont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res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3000580"/>
            <a:ext cx="5801512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8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3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5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spc="-4" dirty="0">
                <a:latin typeface="Arial"/>
                <a:cs typeface="Arial"/>
              </a:rPr>
              <a:t>ss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9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5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ô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7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7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0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3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quis</a:t>
            </a:r>
            <a:r>
              <a:rPr sz="1200" b="1" spc="15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12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5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c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marR="6682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11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4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rt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1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gul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1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10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(a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5</a:t>
            </a:r>
            <a:r>
              <a:rPr sz="1200" b="1" dirty="0">
                <a:latin typeface="Arial"/>
                <a:cs typeface="Arial"/>
              </a:rPr>
              <a:t>5</a:t>
            </a:r>
            <a:r>
              <a:rPr sz="1200" b="1" spc="11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2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10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24" dirty="0">
                <a:latin typeface="Arial"/>
                <a:cs typeface="Arial"/>
              </a:rPr>
              <a:t> </a:t>
            </a:r>
            <a:r>
              <a:rPr sz="1200" b="1" spc="-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om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11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tat)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6" y="3702002"/>
            <a:ext cx="579998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6" y="4225114"/>
            <a:ext cx="5798356" cy="703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692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PP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pha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sp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ra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2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24" dirty="0">
                <a:latin typeface="Arial"/>
                <a:cs typeface="Arial"/>
              </a:rPr>
              <a:t>s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popu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mme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ourn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5101795"/>
            <a:ext cx="5798170" cy="87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74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ord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2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«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–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380"/>
              </a:lnSpc>
              <a:spcBef>
                <a:spcPts val="2"/>
              </a:spcBef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sf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ù 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’il 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ir 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ù 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géné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sf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renégo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6150816"/>
            <a:ext cx="5803226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ctiv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abord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dern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1424" y="6674436"/>
            <a:ext cx="425323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4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78" dirty="0">
                <a:latin typeface="Arial"/>
                <a:cs typeface="Arial"/>
              </a:rPr>
              <a:t> </a:t>
            </a:r>
            <a:r>
              <a:rPr sz="1200" b="1" i="1" u="heavy" spc="-5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La 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oi </a:t>
            </a:r>
            <a:r>
              <a:rPr sz="1200" b="1" i="1" u="heavy" spc="6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de 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f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a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c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 </a:t>
            </a:r>
            <a:r>
              <a:rPr sz="1200" b="1" i="1" u="heavy" spc="55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ons</a:t>
            </a:r>
            <a:r>
              <a:rPr sz="1200" b="1" i="1" u="heavy" spc="68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ac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7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e 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’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é</a:t>
            </a:r>
            <a:r>
              <a:rPr sz="1200" b="1" i="1" u="heavy" dirty="0">
                <a:latin typeface="Arial"/>
                <a:cs typeface="Arial"/>
              </a:rPr>
              <a:t>qui</a:t>
            </a:r>
            <a:r>
              <a:rPr sz="1200" b="1" i="1" u="heavy" spc="58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b</a:t>
            </a:r>
            <a:r>
              <a:rPr sz="1200" b="1" i="1" u="heavy" spc="-4" dirty="0">
                <a:latin typeface="Arial"/>
                <a:cs typeface="Arial"/>
              </a:rPr>
              <a:t>r</a:t>
            </a:r>
            <a:r>
              <a:rPr sz="1200" b="1" i="1" u="heavy" dirty="0">
                <a:latin typeface="Arial"/>
                <a:cs typeface="Arial"/>
              </a:rPr>
              <a:t>e </a:t>
            </a:r>
            <a:r>
              <a:rPr sz="1200" b="1" i="1" u="heavy" spc="58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bu</a:t>
            </a:r>
            <a:r>
              <a:rPr sz="1200" b="1" i="1" u="heavy" spc="-4" dirty="0">
                <a:latin typeface="Arial"/>
                <a:cs typeface="Arial"/>
              </a:rPr>
              <a:t>d</a:t>
            </a:r>
            <a:r>
              <a:rPr sz="1200" b="1" i="1" u="heavy" dirty="0">
                <a:latin typeface="Arial"/>
                <a:cs typeface="Arial"/>
              </a:rPr>
              <a:t>g</a:t>
            </a:r>
            <a:r>
              <a:rPr sz="1200" b="1" i="1" u="heavy" spc="-8" dirty="0">
                <a:latin typeface="Arial"/>
                <a:cs typeface="Arial"/>
              </a:rPr>
              <a:t>é</a:t>
            </a:r>
            <a:r>
              <a:rPr sz="1200" b="1" i="1" u="heavy" spc="-4" dirty="0">
                <a:latin typeface="Arial"/>
                <a:cs typeface="Arial"/>
              </a:rPr>
              <a:t>ta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56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re </a:t>
            </a:r>
            <a:r>
              <a:rPr sz="1200" b="1" i="1" u="heavy" spc="5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a 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oi </a:t>
            </a:r>
            <a:r>
              <a:rPr sz="1200" b="1" i="1" u="heavy" spc="-50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de </a:t>
            </a:r>
            <a:r>
              <a:rPr sz="1200" b="1" i="1" u="heavy" spc="-59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f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9" dirty="0">
                <a:latin typeface="Arial"/>
                <a:cs typeface="Arial"/>
              </a:rPr>
              <a:t>a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9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7024830"/>
            <a:ext cx="5805708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8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go</a:t>
            </a:r>
            <a:r>
              <a:rPr sz="1200" b="1" spc="-4" dirty="0">
                <a:latin typeface="Arial"/>
                <a:cs typeface="Arial"/>
              </a:rPr>
              <a:t>uve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aya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7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endParaRPr sz="1200">
              <a:latin typeface="Arial"/>
              <a:cs typeface="Arial"/>
            </a:endParaRPr>
          </a:p>
          <a:p>
            <a:pPr marL="12700" marR="1074">
              <a:lnSpc>
                <a:spcPct val="95825"/>
              </a:lnSpc>
            </a:pPr>
            <a:r>
              <a:rPr sz="1200" b="1" spc="4" dirty="0">
                <a:latin typeface="Arial"/>
                <a:cs typeface="Arial"/>
              </a:rPr>
              <a:t>im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7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doit</a:t>
            </a:r>
            <a:r>
              <a:rPr sz="1200" b="1" spc="6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</a:t>
            </a:r>
            <a:r>
              <a:rPr sz="1200" b="1" spc="-4" dirty="0">
                <a:latin typeface="Arial"/>
                <a:cs typeface="Arial"/>
              </a:rPr>
              <a:t>n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6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ff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ge</a:t>
            </a:r>
            <a:r>
              <a:rPr sz="1200" b="1" spc="8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7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l’im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et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on,</a:t>
            </a:r>
            <a:r>
              <a:rPr sz="1200" b="1" spc="10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7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ndu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6" y="7723456"/>
            <a:ext cx="5797884" cy="10543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4 </a:t>
            </a:r>
            <a:r>
              <a:rPr sz="1200" spc="2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22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«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  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ou</a:t>
            </a:r>
            <a:endParaRPr sz="1200">
              <a:latin typeface="Arial"/>
              <a:cs typeface="Arial"/>
            </a:endParaRPr>
          </a:p>
          <a:p>
            <a:pPr marL="12700" marR="2609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î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peu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rge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uée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 à</a:t>
            </a:r>
            <a:r>
              <a:rPr sz="1200" spc="20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2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-5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2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52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9" dirty="0">
                <a:latin typeface="Arial"/>
                <a:cs typeface="Arial"/>
              </a:rPr>
              <a:t>0</a:t>
            </a:r>
            <a:r>
              <a:rPr sz="1200" spc="-89" dirty="0">
                <a:latin typeface="Arial"/>
                <a:cs typeface="Arial"/>
              </a:rPr>
              <a:t>1</a:t>
            </a:r>
            <a:r>
              <a:rPr sz="1200" spc="9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769644" y="558801"/>
            <a:ext cx="4834890" cy="530225"/>
          </a:xfrm>
          <a:custGeom>
            <a:avLst/>
            <a:gdLst/>
            <a:ahLst/>
            <a:cxnLst/>
            <a:rect l="l" t="t" r="r" b="b"/>
            <a:pathLst>
              <a:path w="4834890" h="530225">
                <a:moveTo>
                  <a:pt x="127" y="423925"/>
                </a:moveTo>
                <a:lnTo>
                  <a:pt x="1778" y="439546"/>
                </a:lnTo>
                <a:lnTo>
                  <a:pt x="1905" y="441705"/>
                </a:lnTo>
                <a:lnTo>
                  <a:pt x="3047" y="445896"/>
                </a:lnTo>
                <a:lnTo>
                  <a:pt x="7619" y="460501"/>
                </a:lnTo>
                <a:lnTo>
                  <a:pt x="8255" y="462533"/>
                </a:lnTo>
                <a:lnTo>
                  <a:pt x="10033" y="466089"/>
                </a:lnTo>
                <a:lnTo>
                  <a:pt x="17144" y="479298"/>
                </a:lnTo>
                <a:lnTo>
                  <a:pt x="18161" y="481075"/>
                </a:lnTo>
                <a:lnTo>
                  <a:pt x="20574" y="484377"/>
                </a:lnTo>
                <a:lnTo>
                  <a:pt x="30099" y="495934"/>
                </a:lnTo>
                <a:lnTo>
                  <a:pt x="31368" y="497585"/>
                </a:lnTo>
                <a:lnTo>
                  <a:pt x="34543" y="500379"/>
                </a:lnTo>
                <a:lnTo>
                  <a:pt x="45974" y="509650"/>
                </a:lnTo>
                <a:lnTo>
                  <a:pt x="38100" y="419988"/>
                </a:lnTo>
                <a:lnTo>
                  <a:pt x="38100" y="109600"/>
                </a:lnTo>
                <a:lnTo>
                  <a:pt x="50418" y="69595"/>
                </a:lnTo>
                <a:lnTo>
                  <a:pt x="81915" y="43814"/>
                </a:lnTo>
                <a:lnTo>
                  <a:pt x="110236" y="38100"/>
                </a:lnTo>
                <a:lnTo>
                  <a:pt x="4725289" y="38100"/>
                </a:lnTo>
                <a:lnTo>
                  <a:pt x="4765294" y="50418"/>
                </a:lnTo>
                <a:lnTo>
                  <a:pt x="4791202" y="81914"/>
                </a:lnTo>
                <a:lnTo>
                  <a:pt x="4796790" y="110235"/>
                </a:lnTo>
                <a:lnTo>
                  <a:pt x="4796790" y="420750"/>
                </a:lnTo>
                <a:lnTo>
                  <a:pt x="4784471" y="460628"/>
                </a:lnTo>
                <a:lnTo>
                  <a:pt x="4753229" y="486536"/>
                </a:lnTo>
                <a:lnTo>
                  <a:pt x="4724654" y="492125"/>
                </a:lnTo>
                <a:lnTo>
                  <a:pt x="109474" y="492125"/>
                </a:lnTo>
                <a:lnTo>
                  <a:pt x="95122" y="490600"/>
                </a:lnTo>
                <a:lnTo>
                  <a:pt x="81915" y="486536"/>
                </a:lnTo>
                <a:lnTo>
                  <a:pt x="69596" y="479805"/>
                </a:lnTo>
                <a:lnTo>
                  <a:pt x="64134" y="520318"/>
                </a:lnTo>
                <a:lnTo>
                  <a:pt x="66040" y="521334"/>
                </a:lnTo>
                <a:lnTo>
                  <a:pt x="69977" y="522731"/>
                </a:lnTo>
                <a:lnTo>
                  <a:pt x="84455" y="527176"/>
                </a:lnTo>
                <a:lnTo>
                  <a:pt x="86487" y="527811"/>
                </a:lnTo>
                <a:lnTo>
                  <a:pt x="90678" y="528446"/>
                </a:lnTo>
                <a:lnTo>
                  <a:pt x="109474" y="530225"/>
                </a:lnTo>
                <a:lnTo>
                  <a:pt x="4728591" y="530098"/>
                </a:lnTo>
                <a:lnTo>
                  <a:pt x="4744212" y="528446"/>
                </a:lnTo>
                <a:lnTo>
                  <a:pt x="4746371" y="528319"/>
                </a:lnTo>
                <a:lnTo>
                  <a:pt x="4750308" y="527303"/>
                </a:lnTo>
                <a:lnTo>
                  <a:pt x="4764913" y="522858"/>
                </a:lnTo>
                <a:lnTo>
                  <a:pt x="4767072" y="522224"/>
                </a:lnTo>
                <a:lnTo>
                  <a:pt x="4771009" y="520191"/>
                </a:lnTo>
                <a:lnTo>
                  <a:pt x="4784217" y="512952"/>
                </a:lnTo>
                <a:lnTo>
                  <a:pt x="4785868" y="512063"/>
                </a:lnTo>
                <a:lnTo>
                  <a:pt x="4788789" y="509777"/>
                </a:lnTo>
                <a:lnTo>
                  <a:pt x="4800346" y="500506"/>
                </a:lnTo>
                <a:lnTo>
                  <a:pt x="4802124" y="499109"/>
                </a:lnTo>
                <a:lnTo>
                  <a:pt x="4805172" y="495680"/>
                </a:lnTo>
                <a:lnTo>
                  <a:pt x="4814443" y="484124"/>
                </a:lnTo>
                <a:lnTo>
                  <a:pt x="4815713" y="482726"/>
                </a:lnTo>
                <a:lnTo>
                  <a:pt x="4817618" y="479551"/>
                </a:lnTo>
                <a:lnTo>
                  <a:pt x="4824857" y="466343"/>
                </a:lnTo>
                <a:lnTo>
                  <a:pt x="4826000" y="464438"/>
                </a:lnTo>
                <a:lnTo>
                  <a:pt x="4831969" y="445642"/>
                </a:lnTo>
                <a:lnTo>
                  <a:pt x="4834890" y="420750"/>
                </a:lnTo>
                <a:lnTo>
                  <a:pt x="4834763" y="106299"/>
                </a:lnTo>
                <a:lnTo>
                  <a:pt x="4833112" y="90677"/>
                </a:lnTo>
                <a:lnTo>
                  <a:pt x="4832985" y="88518"/>
                </a:lnTo>
                <a:lnTo>
                  <a:pt x="4831842" y="84454"/>
                </a:lnTo>
                <a:lnTo>
                  <a:pt x="4827397" y="69976"/>
                </a:lnTo>
                <a:lnTo>
                  <a:pt x="4826762" y="67944"/>
                </a:lnTo>
                <a:lnTo>
                  <a:pt x="4824984" y="64134"/>
                </a:lnTo>
                <a:lnTo>
                  <a:pt x="4817618" y="50800"/>
                </a:lnTo>
                <a:lnTo>
                  <a:pt x="4816729" y="49021"/>
                </a:lnTo>
                <a:lnTo>
                  <a:pt x="4814316" y="45974"/>
                </a:lnTo>
                <a:lnTo>
                  <a:pt x="4805045" y="34543"/>
                </a:lnTo>
                <a:lnTo>
                  <a:pt x="4803648" y="32892"/>
                </a:lnTo>
                <a:lnTo>
                  <a:pt x="4800600" y="30099"/>
                </a:lnTo>
                <a:lnTo>
                  <a:pt x="4789043" y="20574"/>
                </a:lnTo>
                <a:lnTo>
                  <a:pt x="4787392" y="19303"/>
                </a:lnTo>
                <a:lnTo>
                  <a:pt x="4783963" y="17144"/>
                </a:lnTo>
                <a:lnTo>
                  <a:pt x="4770755" y="10032"/>
                </a:lnTo>
                <a:lnTo>
                  <a:pt x="4768977" y="9016"/>
                </a:lnTo>
                <a:lnTo>
                  <a:pt x="4725289" y="0"/>
                </a:lnTo>
                <a:lnTo>
                  <a:pt x="106299" y="126"/>
                </a:lnTo>
                <a:lnTo>
                  <a:pt x="90678" y="1777"/>
                </a:lnTo>
                <a:lnTo>
                  <a:pt x="88391" y="2031"/>
                </a:lnTo>
                <a:lnTo>
                  <a:pt x="84200" y="3048"/>
                </a:lnTo>
                <a:lnTo>
                  <a:pt x="69722" y="7746"/>
                </a:lnTo>
                <a:lnTo>
                  <a:pt x="67944" y="8254"/>
                </a:lnTo>
                <a:lnTo>
                  <a:pt x="64388" y="9905"/>
                </a:lnTo>
                <a:lnTo>
                  <a:pt x="51053" y="17144"/>
                </a:lnTo>
                <a:lnTo>
                  <a:pt x="49149" y="18160"/>
                </a:lnTo>
                <a:lnTo>
                  <a:pt x="45719" y="20700"/>
                </a:lnTo>
                <a:lnTo>
                  <a:pt x="34290" y="30225"/>
                </a:lnTo>
                <a:lnTo>
                  <a:pt x="32765" y="31495"/>
                </a:lnTo>
                <a:lnTo>
                  <a:pt x="30225" y="34289"/>
                </a:lnTo>
                <a:lnTo>
                  <a:pt x="20700" y="45719"/>
                </a:lnTo>
                <a:lnTo>
                  <a:pt x="19303" y="47370"/>
                </a:lnTo>
                <a:lnTo>
                  <a:pt x="17144" y="51053"/>
                </a:lnTo>
                <a:lnTo>
                  <a:pt x="9906" y="64388"/>
                </a:lnTo>
                <a:lnTo>
                  <a:pt x="7746" y="69723"/>
                </a:lnTo>
                <a:lnTo>
                  <a:pt x="3047" y="84200"/>
                </a:lnTo>
                <a:lnTo>
                  <a:pt x="2412" y="86232"/>
                </a:lnTo>
                <a:lnTo>
                  <a:pt x="1778" y="90677"/>
                </a:lnTo>
                <a:lnTo>
                  <a:pt x="0" y="109600"/>
                </a:lnTo>
                <a:lnTo>
                  <a:pt x="127" y="42392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07744" y="978789"/>
            <a:ext cx="31496" cy="100329"/>
          </a:xfrm>
          <a:custGeom>
            <a:avLst/>
            <a:gdLst/>
            <a:ahLst/>
            <a:cxnLst/>
            <a:rect l="l" t="t" r="r" b="b"/>
            <a:pathLst>
              <a:path w="31496" h="100329">
                <a:moveTo>
                  <a:pt x="7874" y="89662"/>
                </a:moveTo>
                <a:lnTo>
                  <a:pt x="9271" y="90931"/>
                </a:lnTo>
                <a:lnTo>
                  <a:pt x="12700" y="92964"/>
                </a:lnTo>
                <a:lnTo>
                  <a:pt x="26034" y="100329"/>
                </a:lnTo>
                <a:lnTo>
                  <a:pt x="31496" y="59817"/>
                </a:lnTo>
                <a:lnTo>
                  <a:pt x="20955" y="51307"/>
                </a:lnTo>
                <a:lnTo>
                  <a:pt x="12318" y="40640"/>
                </a:lnTo>
                <a:lnTo>
                  <a:pt x="5715" y="28575"/>
                </a:lnTo>
                <a:lnTo>
                  <a:pt x="1524" y="15113"/>
                </a:lnTo>
                <a:lnTo>
                  <a:pt x="0" y="0"/>
                </a:lnTo>
                <a:lnTo>
                  <a:pt x="7874" y="89662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41146" y="1005205"/>
            <a:ext cx="4651883" cy="33147"/>
          </a:xfrm>
          <a:custGeom>
            <a:avLst/>
            <a:gdLst/>
            <a:ahLst/>
            <a:cxnLst/>
            <a:rect l="l" t="t" r="r" b="b"/>
            <a:pathLst>
              <a:path w="4651883" h="33147">
                <a:moveTo>
                  <a:pt x="12318" y="12319"/>
                </a:moveTo>
                <a:lnTo>
                  <a:pt x="5587" y="6730"/>
                </a:lnTo>
                <a:lnTo>
                  <a:pt x="0" y="0"/>
                </a:lnTo>
                <a:lnTo>
                  <a:pt x="5207" y="22859"/>
                </a:lnTo>
                <a:lnTo>
                  <a:pt x="15367" y="28448"/>
                </a:lnTo>
                <a:lnTo>
                  <a:pt x="26162" y="31750"/>
                </a:lnTo>
                <a:lnTo>
                  <a:pt x="37973" y="33020"/>
                </a:lnTo>
                <a:lnTo>
                  <a:pt x="4651883" y="33147"/>
                </a:lnTo>
                <a:lnTo>
                  <a:pt x="4650613" y="20447"/>
                </a:lnTo>
                <a:lnTo>
                  <a:pt x="37973" y="20320"/>
                </a:lnTo>
                <a:lnTo>
                  <a:pt x="28702" y="19176"/>
                </a:lnTo>
                <a:lnTo>
                  <a:pt x="20320" y="16636"/>
                </a:lnTo>
                <a:lnTo>
                  <a:pt x="12318" y="12319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20317" y="609473"/>
            <a:ext cx="4733544" cy="428878"/>
          </a:xfrm>
          <a:custGeom>
            <a:avLst/>
            <a:gdLst/>
            <a:ahLst/>
            <a:cxnLst/>
            <a:rect l="l" t="t" r="r" b="b"/>
            <a:pathLst>
              <a:path w="4733544" h="428878">
                <a:moveTo>
                  <a:pt x="20828" y="395731"/>
                </a:moveTo>
                <a:lnTo>
                  <a:pt x="16637" y="387857"/>
                </a:lnTo>
                <a:lnTo>
                  <a:pt x="13970" y="379348"/>
                </a:lnTo>
                <a:lnTo>
                  <a:pt x="12700" y="366775"/>
                </a:lnTo>
                <a:lnTo>
                  <a:pt x="12827" y="58927"/>
                </a:lnTo>
                <a:lnTo>
                  <a:pt x="33146" y="20827"/>
                </a:lnTo>
                <a:lnTo>
                  <a:pt x="62103" y="12700"/>
                </a:lnTo>
                <a:lnTo>
                  <a:pt x="4674616" y="12826"/>
                </a:lnTo>
                <a:lnTo>
                  <a:pt x="4712716" y="33146"/>
                </a:lnTo>
                <a:lnTo>
                  <a:pt x="4720844" y="62102"/>
                </a:lnTo>
                <a:lnTo>
                  <a:pt x="4720717" y="370077"/>
                </a:lnTo>
                <a:lnTo>
                  <a:pt x="4700397" y="408050"/>
                </a:lnTo>
                <a:lnTo>
                  <a:pt x="4671441" y="416178"/>
                </a:lnTo>
                <a:lnTo>
                  <a:pt x="4672711" y="428878"/>
                </a:lnTo>
                <a:lnTo>
                  <a:pt x="4716272" y="411606"/>
                </a:lnTo>
                <a:lnTo>
                  <a:pt x="4733417" y="370077"/>
                </a:lnTo>
                <a:lnTo>
                  <a:pt x="4733544" y="60832"/>
                </a:lnTo>
                <a:lnTo>
                  <a:pt x="4732147" y="46989"/>
                </a:lnTo>
                <a:lnTo>
                  <a:pt x="4707509" y="10286"/>
                </a:lnTo>
                <a:lnTo>
                  <a:pt x="60833" y="0"/>
                </a:lnTo>
                <a:lnTo>
                  <a:pt x="46990" y="1396"/>
                </a:lnTo>
                <a:lnTo>
                  <a:pt x="10287" y="26034"/>
                </a:lnTo>
                <a:lnTo>
                  <a:pt x="0" y="368045"/>
                </a:lnTo>
                <a:lnTo>
                  <a:pt x="1396" y="381888"/>
                </a:lnTo>
                <a:lnTo>
                  <a:pt x="26035" y="418591"/>
                </a:lnTo>
                <a:lnTo>
                  <a:pt x="20828" y="395731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03044" y="688731"/>
            <a:ext cx="4018026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b="1" spc="4" dirty="0">
                <a:latin typeface="Arial"/>
                <a:cs typeface="Arial"/>
              </a:rPr>
              <a:t>2è</a:t>
            </a:r>
            <a:r>
              <a:rPr sz="1300" b="1" spc="-8" dirty="0">
                <a:latin typeface="Arial"/>
                <a:cs typeface="Arial"/>
              </a:rPr>
              <a:t>m</a:t>
            </a:r>
            <a:r>
              <a:rPr sz="1300" b="1" dirty="0">
                <a:latin typeface="Arial"/>
                <a:cs typeface="Arial"/>
              </a:rPr>
              <a:t>e</a:t>
            </a:r>
            <a:r>
              <a:rPr sz="1300" b="1" spc="14" dirty="0">
                <a:latin typeface="Arial"/>
                <a:cs typeface="Arial"/>
              </a:rPr>
              <a:t> </a:t>
            </a:r>
            <a:r>
              <a:rPr sz="1300" b="1" spc="-12" dirty="0">
                <a:latin typeface="Arial"/>
                <a:cs typeface="Arial"/>
              </a:rPr>
              <a:t>v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-18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: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“</a:t>
            </a:r>
            <a:r>
              <a:rPr sz="1300" b="1" spc="4" dirty="0">
                <a:latin typeface="Arial"/>
                <a:cs typeface="Arial"/>
              </a:rPr>
              <a:t>at</a:t>
            </a:r>
            <a:r>
              <a:rPr sz="1300" b="1" spc="-12" dirty="0">
                <a:latin typeface="Arial"/>
                <a:cs typeface="Arial"/>
              </a:rPr>
              <a:t>t</a:t>
            </a:r>
            <a:r>
              <a:rPr sz="1300" b="1" spc="4" dirty="0">
                <a:latin typeface="Arial"/>
                <a:cs typeface="Arial"/>
              </a:rPr>
              <a:t>r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-8" dirty="0">
                <a:latin typeface="Arial"/>
                <a:cs typeface="Arial"/>
              </a:rPr>
              <a:t>b</a:t>
            </a:r>
            <a:r>
              <a:rPr sz="1300" b="1" spc="8" dirty="0">
                <a:latin typeface="Arial"/>
                <a:cs typeface="Arial"/>
              </a:rPr>
              <a:t>u</a:t>
            </a:r>
            <a:r>
              <a:rPr sz="1300" b="1" spc="4" dirty="0">
                <a:latin typeface="Arial"/>
                <a:cs typeface="Arial"/>
              </a:rPr>
              <a:t>t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-8" dirty="0">
                <a:latin typeface="Arial"/>
                <a:cs typeface="Arial"/>
              </a:rPr>
              <a:t>o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24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-13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re</a:t>
            </a:r>
            <a:r>
              <a:rPr sz="1300" b="1" spc="-12" dirty="0">
                <a:latin typeface="Arial"/>
                <a:cs typeface="Arial"/>
              </a:rPr>
              <a:t>s</a:t>
            </a:r>
            <a:r>
              <a:rPr sz="1300" b="1" spc="8" dirty="0">
                <a:latin typeface="Arial"/>
                <a:cs typeface="Arial"/>
              </a:rPr>
              <a:t>p</a:t>
            </a:r>
            <a:r>
              <a:rPr sz="1300" b="1" spc="-8" dirty="0">
                <a:latin typeface="Arial"/>
                <a:cs typeface="Arial"/>
              </a:rPr>
              <a:t>o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spc="4" dirty="0">
                <a:latin typeface="Arial"/>
                <a:cs typeface="Arial"/>
              </a:rPr>
              <a:t>s</a:t>
            </a:r>
            <a:r>
              <a:rPr sz="1300" b="1" spc="-12" dirty="0">
                <a:latin typeface="Arial"/>
                <a:cs typeface="Arial"/>
              </a:rPr>
              <a:t>a</a:t>
            </a:r>
            <a:r>
              <a:rPr sz="1300" b="1" spc="8" dirty="0">
                <a:latin typeface="Arial"/>
                <a:cs typeface="Arial"/>
              </a:rPr>
              <a:t>b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-12" dirty="0">
                <a:latin typeface="Arial"/>
                <a:cs typeface="Arial"/>
              </a:rPr>
              <a:t>l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t</a:t>
            </a:r>
            <a:r>
              <a:rPr sz="1300" b="1" spc="4" dirty="0">
                <a:latin typeface="Arial"/>
                <a:cs typeface="Arial"/>
              </a:rPr>
              <a:t>é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9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d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7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i</a:t>
            </a:r>
            <a:r>
              <a:rPr sz="1300" b="1" spc="-8" dirty="0">
                <a:latin typeface="Arial"/>
                <a:cs typeface="Arial"/>
              </a:rPr>
              <a:t>n</a:t>
            </a:r>
            <a:r>
              <a:rPr sz="1300" b="1" spc="4" dirty="0">
                <a:latin typeface="Arial"/>
                <a:cs typeface="Arial"/>
              </a:rPr>
              <a:t>st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-8" dirty="0">
                <a:latin typeface="Arial"/>
                <a:cs typeface="Arial"/>
              </a:rPr>
              <a:t>t</a:t>
            </a:r>
            <a:r>
              <a:rPr sz="1300" b="1" spc="8" dirty="0">
                <a:latin typeface="Arial"/>
                <a:cs typeface="Arial"/>
              </a:rPr>
              <a:t>u</a:t>
            </a:r>
            <a:r>
              <a:rPr sz="1300" b="1" spc="4" dirty="0">
                <a:latin typeface="Arial"/>
                <a:cs typeface="Arial"/>
              </a:rPr>
              <a:t>t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on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28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846" y="1252680"/>
            <a:ext cx="5804740" cy="5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7232">
              <a:lnSpc>
                <a:spcPct val="95921"/>
              </a:lnSpc>
            </a:pP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opéra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hau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opé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7" y="1951180"/>
            <a:ext cx="5811435" cy="353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èg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x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2" dirty="0">
                <a:latin typeface="Arial"/>
                <a:cs typeface="Arial"/>
              </a:rPr>
              <a:t>x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aprè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9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6" y="2477340"/>
            <a:ext cx="580608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éren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3000580"/>
            <a:ext cx="215580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1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La</a:t>
            </a:r>
            <a:r>
              <a:rPr sz="1200" b="1" i="1" u="heavy" spc="1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8" dirty="0">
                <a:latin typeface="Arial"/>
                <a:cs typeface="Arial"/>
              </a:rPr>
              <a:t>é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8" dirty="0">
                <a:latin typeface="Arial"/>
                <a:cs typeface="Arial"/>
              </a:rPr>
              <a:t>a</a:t>
            </a:r>
            <a:r>
              <a:rPr sz="1200" b="1" i="1" u="heavy" spc="12" dirty="0">
                <a:latin typeface="Arial"/>
                <a:cs typeface="Arial"/>
              </a:rPr>
              <a:t>r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48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omp</a:t>
            </a:r>
            <a:r>
              <a:rPr sz="1200" b="1" i="1" u="heavy" spc="-9" dirty="0">
                <a:latin typeface="Arial"/>
                <a:cs typeface="Arial"/>
              </a:rPr>
              <a:t>é</a:t>
            </a:r>
            <a:r>
              <a:rPr sz="1200" b="1" i="1" u="heavy" spc="9" dirty="0">
                <a:latin typeface="Arial"/>
                <a:cs typeface="Arial"/>
              </a:rPr>
              <a:t>t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9" dirty="0">
                <a:latin typeface="Arial"/>
                <a:cs typeface="Arial"/>
              </a:rPr>
              <a:t>c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6" y="3351101"/>
            <a:ext cx="5798500" cy="1227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07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éren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504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spc="56" dirty="0">
                <a:latin typeface="Arial"/>
                <a:cs typeface="Arial"/>
              </a:rPr>
              <a:t>3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  <a:p>
            <a:pPr marL="12700" marR="6261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2700" marR="528292" algn="just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  <a:spcBef>
                <a:spcPts val="5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 </a:t>
            </a:r>
            <a:r>
              <a:rPr sz="1200" b="1" spc="-48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9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24</a:t>
            </a:r>
            <a:r>
              <a:rPr sz="1200" b="1" dirty="0">
                <a:latin typeface="Arial"/>
                <a:cs typeface="Arial"/>
              </a:rPr>
              <a:t>8</a:t>
            </a:r>
            <a:r>
              <a:rPr sz="1200" b="1" spc="18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8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18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2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spc="-4" dirty="0">
                <a:latin typeface="Arial"/>
                <a:cs typeface="Arial"/>
              </a:rPr>
              <a:t>ect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ge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7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16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ett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16" dirty="0">
                <a:latin typeface="Arial"/>
                <a:cs typeface="Arial"/>
              </a:rPr>
              <a:t>h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3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9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sse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9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 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3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16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ô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x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9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cé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4751022"/>
            <a:ext cx="5810032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«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».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5274516"/>
            <a:ext cx="5810575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erne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49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7 à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9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9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975555"/>
            <a:ext cx="46185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’il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39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o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7" y="6326329"/>
            <a:ext cx="5808127" cy="525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En</a:t>
            </a:r>
            <a:r>
              <a:rPr sz="1200" spc="2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9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11917">
              <a:lnSpc>
                <a:spcPts val="1380"/>
              </a:lnSpc>
              <a:spcBef>
                <a:spcPts val="2"/>
              </a:spcBef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agen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imi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imi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dépô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-39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o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7024830"/>
            <a:ext cx="5803212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437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ann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7723457"/>
            <a:ext cx="5801055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ora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onde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32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8249491"/>
            <a:ext cx="5798803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619" algn="just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gra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rê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9123251"/>
            <a:ext cx="5808797" cy="353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15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 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 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rê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4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11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4230846" y="902286"/>
            <a:ext cx="580245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9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sf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846" y="1427940"/>
            <a:ext cx="5805216" cy="525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7 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me 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éé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10996">
              <a:lnSpc>
                <a:spcPts val="1360"/>
              </a:lnSpc>
              <a:spcBef>
                <a:spcPts val="3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équ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bu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7" y="2126821"/>
            <a:ext cx="5808121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ç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organ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9</a:t>
            </a:r>
            <a:r>
              <a:rPr sz="1200" spc="28" dirty="0">
                <a:latin typeface="Arial"/>
                <a:cs typeface="Arial"/>
              </a:rPr>
              <a:t>9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199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2652601"/>
            <a:ext cx="5809219" cy="525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259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9898">
              <a:lnSpc>
                <a:spcPts val="1360"/>
              </a:lnSpc>
              <a:spcBef>
                <a:spcPts val="36"/>
              </a:spcBef>
            </a:pP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80)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93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01</a:t>
            </a:r>
            <a:r>
              <a:rPr sz="1200" spc="44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1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6" y="3351101"/>
            <a:ext cx="5811912" cy="528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12" dirty="0">
                <a:latin typeface="Arial"/>
                <a:cs typeface="Arial"/>
              </a:rPr>
              <a:t>1</a:t>
            </a:r>
            <a:r>
              <a:rPr sz="1200" spc="-4" baseline="21740" dirty="0">
                <a:latin typeface="Arial"/>
                <a:cs typeface="Arial"/>
              </a:rPr>
              <a:t>e</a:t>
            </a:r>
            <a:r>
              <a:rPr sz="1200" baseline="21740" dirty="0">
                <a:latin typeface="Arial"/>
                <a:cs typeface="Arial"/>
              </a:rPr>
              <a:t>r</a:t>
            </a:r>
            <a:r>
              <a:rPr sz="1200" spc="137" baseline="217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109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7734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rég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6" y="4052522"/>
            <a:ext cx="5804810" cy="3503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20" dirty="0">
                <a:latin typeface="Arial"/>
                <a:cs typeface="Arial"/>
              </a:rPr>
              <a:t>3</a:t>
            </a:r>
            <a:r>
              <a:rPr sz="1200" spc="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3 </a:t>
            </a:r>
            <a:r>
              <a:rPr sz="1200" spc="1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(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8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4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.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4575761"/>
            <a:ext cx="5806732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lim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32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î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13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" dirty="0">
                <a:latin typeface="Arial"/>
                <a:cs typeface="Arial"/>
              </a:rPr>
              <a:t> 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 :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9447" y="5111144"/>
            <a:ext cx="118363" cy="916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460"/>
              </a:lnSpc>
              <a:spcBef>
                <a:spcPts val="5"/>
              </a:spcBef>
            </a:pPr>
            <a:r>
              <a:rPr baseline="-2267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440"/>
              </a:lnSpc>
            </a:pPr>
            <a:r>
              <a:rPr sz="1200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460"/>
              </a:lnSpc>
            </a:pPr>
            <a:r>
              <a:rPr baseline="-2267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460"/>
              </a:lnSpc>
            </a:pPr>
            <a:r>
              <a:rPr baseline="-2267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88111" y="5111955"/>
            <a:ext cx="5344867" cy="1999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93815" algn="just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802050" algn="just">
              <a:lnSpc>
                <a:spcPct val="95825"/>
              </a:lnSpc>
              <a:spcBef>
                <a:spcPts val="13"/>
              </a:spcBef>
            </a:pP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2172329" algn="just">
              <a:lnSpc>
                <a:spcPct val="95825"/>
              </a:lnSpc>
              <a:spcBef>
                <a:spcPts val="60"/>
              </a:spcBef>
            </a:pPr>
            <a:r>
              <a:rPr sz="1200" spc="-4" dirty="0">
                <a:latin typeface="Arial"/>
                <a:cs typeface="Arial"/>
              </a:rPr>
              <a:t>prê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’a</a:t>
            </a:r>
            <a:r>
              <a:rPr sz="1200" spc="-2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2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-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2019444" algn="just">
              <a:lnSpc>
                <a:spcPct val="95825"/>
              </a:lnSpc>
              <a:spcBef>
                <a:spcPts val="80"/>
              </a:spcBef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h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0"/>
              </a:spcBef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mmis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4614816" algn="just">
              <a:lnSpc>
                <a:spcPct val="95825"/>
              </a:lnSpc>
              <a:spcBef>
                <a:spcPts val="80"/>
              </a:spcBef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;</a:t>
            </a:r>
            <a:endParaRPr sz="1200">
              <a:latin typeface="Arial"/>
              <a:cs typeface="Arial"/>
            </a:endParaRPr>
          </a:p>
          <a:p>
            <a:pPr marL="12700" marR="686757" algn="just">
              <a:lnSpc>
                <a:spcPct val="95825"/>
              </a:lnSpc>
              <a:spcBef>
                <a:spcPts val="80"/>
              </a:spcBef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spc="-2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24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mis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8026" algn="just">
              <a:lnSpc>
                <a:spcPct val="95825"/>
              </a:lnSpc>
              <a:spcBef>
                <a:spcPts val="80"/>
              </a:spcBef>
            </a:pP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pr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 m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l. 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ep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4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x </a:t>
            </a:r>
            <a:r>
              <a:rPr sz="1200" spc="-4" dirty="0">
                <a:latin typeface="Arial"/>
                <a:cs typeface="Arial"/>
              </a:rPr>
              <a:t>pour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9447" y="6210963"/>
            <a:ext cx="118363" cy="549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  <a:spcBef>
                <a:spcPts val="5"/>
              </a:spcBef>
            </a:pPr>
            <a:r>
              <a:rPr baseline="-2267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460"/>
              </a:lnSpc>
            </a:pPr>
            <a:r>
              <a:rPr baseline="-2267" dirty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7" y="7284036"/>
            <a:ext cx="5804103" cy="52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En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ù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mmis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10811">
              <a:lnSpc>
                <a:spcPts val="1380"/>
              </a:lnSpc>
              <a:spcBef>
                <a:spcPts val="2"/>
              </a:spcBef>
            </a:pP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rré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9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ils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u</a:t>
            </a:r>
            <a:r>
              <a:rPr sz="1200" spc="-12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7982791"/>
            <a:ext cx="5804431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immi</a:t>
            </a:r>
            <a:r>
              <a:rPr sz="1200" spc="4" dirty="0">
                <a:latin typeface="Arial"/>
                <a:cs typeface="Arial"/>
              </a:rPr>
              <a:t>sc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521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unau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imi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19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8681290"/>
            <a:ext cx="19640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2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78" dirty="0">
                <a:latin typeface="Arial"/>
                <a:cs typeface="Arial"/>
              </a:rPr>
              <a:t> </a:t>
            </a:r>
            <a:r>
              <a:rPr sz="1200" b="1" i="1" u="heavy" spc="-5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 </a:t>
            </a:r>
            <a:r>
              <a:rPr sz="1200" b="1" i="1" u="heavy" spc="57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obl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g</a:t>
            </a:r>
            <a:r>
              <a:rPr sz="1200" b="1" i="1" u="heavy" spc="-8" dirty="0">
                <a:latin typeface="Arial"/>
                <a:cs typeface="Arial"/>
              </a:rPr>
              <a:t>a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58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ons </a:t>
            </a:r>
            <a:r>
              <a:rPr sz="1200" b="1" i="1" u="heavy" spc="5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de 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’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E </a:t>
            </a:r>
            <a:r>
              <a:rPr sz="1200" b="1" i="1" u="heavy" spc="-4" dirty="0">
                <a:latin typeface="Arial"/>
                <a:cs typeface="Arial"/>
              </a:rPr>
              <a:t>xéc</a:t>
            </a:r>
            <a:r>
              <a:rPr sz="1200" b="1" i="1" u="heavy" dirty="0">
                <a:latin typeface="Arial"/>
                <a:cs typeface="Arial"/>
              </a:rPr>
              <a:t>u</a:t>
            </a:r>
            <a:r>
              <a:rPr sz="1200" b="1" i="1" u="heavy" spc="-9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f</a:t>
            </a:r>
            <a:r>
              <a:rPr sz="1200" b="1" i="1" u="heavy" spc="29" dirty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9031811"/>
            <a:ext cx="5804865" cy="353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dro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29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12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4230847" y="902286"/>
            <a:ext cx="5797001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56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mé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à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0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aura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16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dirty="0">
                <a:latin typeface="Arial"/>
                <a:cs typeface="Arial"/>
              </a:rPr>
              <a:t>l, </a:t>
            </a:r>
            <a:r>
              <a:rPr sz="1200" spc="2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aud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rne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(02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 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 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annon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nné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9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0847" y="1951180"/>
            <a:ext cx="5802041" cy="353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20" dirty="0">
                <a:latin typeface="Arial"/>
                <a:cs typeface="Arial"/>
              </a:rPr>
              <a:t>9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is 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7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8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st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200" spc="5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pré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1200" spc="47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3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ond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6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adop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12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200" spc="57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8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1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1200" spc="1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2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nan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(ar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8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4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4" dirty="0">
                <a:solidFill>
                  <a:srgbClr val="FF0000"/>
                </a:solidFill>
                <a:latin typeface="Arial"/>
                <a:cs typeface="Arial"/>
              </a:rPr>
              <a:t>………</a:t>
            </a:r>
            <a:r>
              <a:rPr sz="1200" spc="4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30847" y="2477340"/>
            <a:ext cx="5808311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32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5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na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3676">
              <a:lnSpc>
                <a:spcPct val="95825"/>
              </a:lnSpc>
            </a:pP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6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ob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9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obj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rt</a:t>
            </a:r>
            <a:r>
              <a:rPr sz="1200" b="1" spc="4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ré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go</a:t>
            </a:r>
            <a:r>
              <a:rPr sz="1200" b="1" spc="-4" dirty="0">
                <a:latin typeface="Arial"/>
                <a:cs typeface="Arial"/>
              </a:rPr>
              <a:t>uve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ne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udi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3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8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3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846" y="3175840"/>
            <a:ext cx="429671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dd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7" y="3526615"/>
            <a:ext cx="5813943" cy="5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193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(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7</a:t>
            </a:r>
            <a:r>
              <a:rPr sz="1200" spc="8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4225114"/>
            <a:ext cx="5812673" cy="528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42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 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aud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8" dirty="0">
                <a:latin typeface="Arial"/>
                <a:cs typeface="Arial"/>
              </a:rPr>
              <a:t>'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t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à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7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erne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96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ape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4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œ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syst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-2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gue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4926535"/>
            <a:ext cx="5801055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5449775"/>
            <a:ext cx="261439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aud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5800295"/>
            <a:ext cx="45789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6" y="6150816"/>
            <a:ext cx="5802540" cy="52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08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uppo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ctiv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endParaRPr sz="1200">
              <a:latin typeface="Arial"/>
              <a:cs typeface="Arial"/>
            </a:endParaRPr>
          </a:p>
          <a:p>
            <a:pPr marL="12700" marR="25868">
              <a:lnSpc>
                <a:spcPts val="1360"/>
              </a:lnSpc>
              <a:spcBef>
                <a:spcPts val="68"/>
              </a:spcBef>
            </a:pP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19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6" y="6849696"/>
            <a:ext cx="385780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égard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9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7200090"/>
            <a:ext cx="5803276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ép</a:t>
            </a:r>
            <a:r>
              <a:rPr sz="1200" spc="8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opé</a:t>
            </a:r>
            <a:r>
              <a:rPr sz="1200" spc="8" dirty="0">
                <a:latin typeface="Arial"/>
                <a:cs typeface="Arial"/>
              </a:rPr>
              <a:t>re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7" y="7723456"/>
            <a:ext cx="5807529" cy="528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51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i,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peu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3811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déb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9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6" y="8424750"/>
            <a:ext cx="53450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25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8772730"/>
            <a:ext cx="17802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)  </a:t>
            </a:r>
            <a:r>
              <a:rPr sz="1200" b="1" spc="134" dirty="0">
                <a:latin typeface="Arial"/>
                <a:cs typeface="Arial"/>
              </a:rPr>
              <a:t> </a:t>
            </a:r>
            <a:r>
              <a:rPr sz="1200" b="1" u="sng" spc="-4" dirty="0">
                <a:latin typeface="Arial"/>
                <a:cs typeface="Arial"/>
              </a:rPr>
              <a:t>O</a:t>
            </a:r>
            <a:r>
              <a:rPr sz="1200" b="1" u="sng" dirty="0">
                <a:latin typeface="Arial"/>
                <a:cs typeface="Arial"/>
              </a:rPr>
              <a:t>b</a:t>
            </a:r>
            <a:r>
              <a:rPr sz="1200" b="1" u="sng" spc="4" dirty="0">
                <a:latin typeface="Arial"/>
                <a:cs typeface="Arial"/>
              </a:rPr>
              <a:t>li</a:t>
            </a:r>
            <a:r>
              <a:rPr sz="1200" b="1" u="sng" dirty="0">
                <a:latin typeface="Arial"/>
                <a:cs typeface="Arial"/>
              </a:rPr>
              <a:t>g</a:t>
            </a:r>
            <a:r>
              <a:rPr sz="1200" b="1" u="sng" spc="-8" dirty="0">
                <a:latin typeface="Arial"/>
                <a:cs typeface="Arial"/>
              </a:rPr>
              <a:t>a</a:t>
            </a:r>
            <a:r>
              <a:rPr sz="1200" b="1" u="sng" spc="-4" dirty="0">
                <a:latin typeface="Arial"/>
                <a:cs typeface="Arial"/>
              </a:rPr>
              <a:t>t</a:t>
            </a:r>
            <a:r>
              <a:rPr sz="1200" b="1" u="sng" spc="4" dirty="0">
                <a:latin typeface="Arial"/>
                <a:cs typeface="Arial"/>
              </a:rPr>
              <a:t>i</a:t>
            </a:r>
            <a:r>
              <a:rPr sz="1200" b="1" u="sng" dirty="0">
                <a:latin typeface="Arial"/>
                <a:cs typeface="Arial"/>
              </a:rPr>
              <a:t>ons</a:t>
            </a:r>
            <a:r>
              <a:rPr sz="1200" b="1" u="sng" spc="59" dirty="0">
                <a:latin typeface="Arial"/>
                <a:cs typeface="Arial"/>
              </a:rPr>
              <a:t> </a:t>
            </a:r>
            <a:r>
              <a:rPr sz="1200" b="1" u="sng" dirty="0">
                <a:latin typeface="Arial"/>
                <a:cs typeface="Arial"/>
              </a:rPr>
              <a:t>du</a:t>
            </a:r>
            <a:r>
              <a:rPr sz="1200" b="1" u="sng" spc="17" dirty="0">
                <a:latin typeface="Arial"/>
                <a:cs typeface="Arial"/>
              </a:rPr>
              <a:t> </a:t>
            </a:r>
            <a:r>
              <a:rPr sz="1200" b="1" u="sng" dirty="0">
                <a:latin typeface="Arial"/>
                <a:cs typeface="Arial"/>
              </a:rPr>
              <a:t>p</a:t>
            </a:r>
            <a:r>
              <a:rPr sz="1200" b="1" u="sng" spc="-9" dirty="0">
                <a:latin typeface="Arial"/>
                <a:cs typeface="Arial"/>
              </a:rPr>
              <a:t>a</a:t>
            </a:r>
            <a:r>
              <a:rPr sz="1200" b="1" u="sng" dirty="0">
                <a:latin typeface="Arial"/>
                <a:cs typeface="Arial"/>
              </a:rPr>
              <a:t>r</a:t>
            </a:r>
            <a:r>
              <a:rPr sz="1200" b="1" u="sng" spc="4" dirty="0">
                <a:latin typeface="Arial"/>
                <a:cs typeface="Arial"/>
              </a:rPr>
              <a:t>l</a:t>
            </a:r>
            <a:r>
              <a:rPr sz="1200" b="1" u="sng" spc="-4" dirty="0">
                <a:latin typeface="Arial"/>
                <a:cs typeface="Arial"/>
              </a:rPr>
              <a:t>e</a:t>
            </a:r>
            <a:r>
              <a:rPr sz="1200" b="1" u="sng" spc="4" dirty="0">
                <a:latin typeface="Arial"/>
                <a:cs typeface="Arial"/>
              </a:rPr>
              <a:t>m</a:t>
            </a:r>
            <a:r>
              <a:rPr sz="1200" b="1" u="sng" spc="-4" dirty="0">
                <a:latin typeface="Arial"/>
                <a:cs typeface="Arial"/>
              </a:rPr>
              <a:t>e</a:t>
            </a:r>
            <a:r>
              <a:rPr sz="1200" b="1" u="sng" dirty="0"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6" y="9123250"/>
            <a:ext cx="557306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13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5245259" y="6055360"/>
            <a:ext cx="3645535" cy="530225"/>
          </a:xfrm>
          <a:custGeom>
            <a:avLst/>
            <a:gdLst/>
            <a:ahLst/>
            <a:cxnLst/>
            <a:rect l="l" t="t" r="r" b="b"/>
            <a:pathLst>
              <a:path w="3645535" h="530225">
                <a:moveTo>
                  <a:pt x="127" y="423925"/>
                </a:moveTo>
                <a:lnTo>
                  <a:pt x="1778" y="439547"/>
                </a:lnTo>
                <a:lnTo>
                  <a:pt x="1905" y="441705"/>
                </a:lnTo>
                <a:lnTo>
                  <a:pt x="3048" y="445897"/>
                </a:lnTo>
                <a:lnTo>
                  <a:pt x="7620" y="460501"/>
                </a:lnTo>
                <a:lnTo>
                  <a:pt x="8255" y="462534"/>
                </a:lnTo>
                <a:lnTo>
                  <a:pt x="10033" y="466089"/>
                </a:lnTo>
                <a:lnTo>
                  <a:pt x="17145" y="479298"/>
                </a:lnTo>
                <a:lnTo>
                  <a:pt x="18161" y="481075"/>
                </a:lnTo>
                <a:lnTo>
                  <a:pt x="20574" y="484377"/>
                </a:lnTo>
                <a:lnTo>
                  <a:pt x="30099" y="495935"/>
                </a:lnTo>
                <a:lnTo>
                  <a:pt x="31368" y="497586"/>
                </a:lnTo>
                <a:lnTo>
                  <a:pt x="34543" y="500379"/>
                </a:lnTo>
                <a:lnTo>
                  <a:pt x="45974" y="509650"/>
                </a:lnTo>
                <a:lnTo>
                  <a:pt x="38100" y="419988"/>
                </a:lnTo>
                <a:lnTo>
                  <a:pt x="38100" y="109474"/>
                </a:lnTo>
                <a:lnTo>
                  <a:pt x="50418" y="69596"/>
                </a:lnTo>
                <a:lnTo>
                  <a:pt x="81915" y="43814"/>
                </a:lnTo>
                <a:lnTo>
                  <a:pt x="110236" y="38100"/>
                </a:lnTo>
                <a:lnTo>
                  <a:pt x="3535934" y="38100"/>
                </a:lnTo>
                <a:lnTo>
                  <a:pt x="3575939" y="50419"/>
                </a:lnTo>
                <a:lnTo>
                  <a:pt x="3601847" y="81914"/>
                </a:lnTo>
                <a:lnTo>
                  <a:pt x="3607435" y="110236"/>
                </a:lnTo>
                <a:lnTo>
                  <a:pt x="3607435" y="420624"/>
                </a:lnTo>
                <a:lnTo>
                  <a:pt x="3595116" y="460628"/>
                </a:lnTo>
                <a:lnTo>
                  <a:pt x="3563874" y="486537"/>
                </a:lnTo>
                <a:lnTo>
                  <a:pt x="3535299" y="492125"/>
                </a:lnTo>
                <a:lnTo>
                  <a:pt x="109474" y="492125"/>
                </a:lnTo>
                <a:lnTo>
                  <a:pt x="95123" y="490600"/>
                </a:lnTo>
                <a:lnTo>
                  <a:pt x="81915" y="486537"/>
                </a:lnTo>
                <a:lnTo>
                  <a:pt x="69596" y="479805"/>
                </a:lnTo>
                <a:lnTo>
                  <a:pt x="64135" y="520319"/>
                </a:lnTo>
                <a:lnTo>
                  <a:pt x="66040" y="521335"/>
                </a:lnTo>
                <a:lnTo>
                  <a:pt x="69977" y="522732"/>
                </a:lnTo>
                <a:lnTo>
                  <a:pt x="84455" y="527176"/>
                </a:lnTo>
                <a:lnTo>
                  <a:pt x="86487" y="527812"/>
                </a:lnTo>
                <a:lnTo>
                  <a:pt x="90678" y="528447"/>
                </a:lnTo>
                <a:lnTo>
                  <a:pt x="109474" y="530225"/>
                </a:lnTo>
                <a:lnTo>
                  <a:pt x="3539236" y="530098"/>
                </a:lnTo>
                <a:lnTo>
                  <a:pt x="3554857" y="528447"/>
                </a:lnTo>
                <a:lnTo>
                  <a:pt x="3557016" y="528320"/>
                </a:lnTo>
                <a:lnTo>
                  <a:pt x="3560953" y="527303"/>
                </a:lnTo>
                <a:lnTo>
                  <a:pt x="3575558" y="522859"/>
                </a:lnTo>
                <a:lnTo>
                  <a:pt x="3577717" y="522224"/>
                </a:lnTo>
                <a:lnTo>
                  <a:pt x="3581654" y="520191"/>
                </a:lnTo>
                <a:lnTo>
                  <a:pt x="3594862" y="512952"/>
                </a:lnTo>
                <a:lnTo>
                  <a:pt x="3596513" y="512063"/>
                </a:lnTo>
                <a:lnTo>
                  <a:pt x="3599434" y="509777"/>
                </a:lnTo>
                <a:lnTo>
                  <a:pt x="3610991" y="500507"/>
                </a:lnTo>
                <a:lnTo>
                  <a:pt x="3612769" y="499110"/>
                </a:lnTo>
                <a:lnTo>
                  <a:pt x="3615817" y="495680"/>
                </a:lnTo>
                <a:lnTo>
                  <a:pt x="3625088" y="484124"/>
                </a:lnTo>
                <a:lnTo>
                  <a:pt x="3626358" y="482726"/>
                </a:lnTo>
                <a:lnTo>
                  <a:pt x="3628263" y="479551"/>
                </a:lnTo>
                <a:lnTo>
                  <a:pt x="3635502" y="466344"/>
                </a:lnTo>
                <a:lnTo>
                  <a:pt x="3636645" y="464438"/>
                </a:lnTo>
                <a:lnTo>
                  <a:pt x="3642614" y="445642"/>
                </a:lnTo>
                <a:lnTo>
                  <a:pt x="3645535" y="420624"/>
                </a:lnTo>
                <a:lnTo>
                  <a:pt x="3645408" y="106299"/>
                </a:lnTo>
                <a:lnTo>
                  <a:pt x="3643757" y="90677"/>
                </a:lnTo>
                <a:lnTo>
                  <a:pt x="3643630" y="88519"/>
                </a:lnTo>
                <a:lnTo>
                  <a:pt x="3642487" y="84454"/>
                </a:lnTo>
                <a:lnTo>
                  <a:pt x="3638042" y="69976"/>
                </a:lnTo>
                <a:lnTo>
                  <a:pt x="3637407" y="67945"/>
                </a:lnTo>
                <a:lnTo>
                  <a:pt x="3635629" y="64135"/>
                </a:lnTo>
                <a:lnTo>
                  <a:pt x="3628263" y="50800"/>
                </a:lnTo>
                <a:lnTo>
                  <a:pt x="3627374" y="49022"/>
                </a:lnTo>
                <a:lnTo>
                  <a:pt x="3624961" y="45974"/>
                </a:lnTo>
                <a:lnTo>
                  <a:pt x="3615690" y="34544"/>
                </a:lnTo>
                <a:lnTo>
                  <a:pt x="3614293" y="32892"/>
                </a:lnTo>
                <a:lnTo>
                  <a:pt x="3611245" y="30099"/>
                </a:lnTo>
                <a:lnTo>
                  <a:pt x="3599688" y="20574"/>
                </a:lnTo>
                <a:lnTo>
                  <a:pt x="3598037" y="19303"/>
                </a:lnTo>
                <a:lnTo>
                  <a:pt x="3594608" y="17145"/>
                </a:lnTo>
                <a:lnTo>
                  <a:pt x="3581400" y="10033"/>
                </a:lnTo>
                <a:lnTo>
                  <a:pt x="3579622" y="9016"/>
                </a:lnTo>
                <a:lnTo>
                  <a:pt x="3535934" y="0"/>
                </a:lnTo>
                <a:lnTo>
                  <a:pt x="106299" y="126"/>
                </a:lnTo>
                <a:lnTo>
                  <a:pt x="90678" y="1777"/>
                </a:lnTo>
                <a:lnTo>
                  <a:pt x="88392" y="1904"/>
                </a:lnTo>
                <a:lnTo>
                  <a:pt x="84201" y="3048"/>
                </a:lnTo>
                <a:lnTo>
                  <a:pt x="69723" y="7747"/>
                </a:lnTo>
                <a:lnTo>
                  <a:pt x="67945" y="8254"/>
                </a:lnTo>
                <a:lnTo>
                  <a:pt x="64389" y="9905"/>
                </a:lnTo>
                <a:lnTo>
                  <a:pt x="51054" y="17145"/>
                </a:lnTo>
                <a:lnTo>
                  <a:pt x="49149" y="18161"/>
                </a:lnTo>
                <a:lnTo>
                  <a:pt x="45720" y="20700"/>
                </a:lnTo>
                <a:lnTo>
                  <a:pt x="34290" y="30225"/>
                </a:lnTo>
                <a:lnTo>
                  <a:pt x="32766" y="31496"/>
                </a:lnTo>
                <a:lnTo>
                  <a:pt x="30226" y="34289"/>
                </a:lnTo>
                <a:lnTo>
                  <a:pt x="20701" y="45720"/>
                </a:lnTo>
                <a:lnTo>
                  <a:pt x="19304" y="47371"/>
                </a:lnTo>
                <a:lnTo>
                  <a:pt x="17145" y="51053"/>
                </a:lnTo>
                <a:lnTo>
                  <a:pt x="9906" y="64388"/>
                </a:lnTo>
                <a:lnTo>
                  <a:pt x="7747" y="69723"/>
                </a:lnTo>
                <a:lnTo>
                  <a:pt x="3048" y="84200"/>
                </a:lnTo>
                <a:lnTo>
                  <a:pt x="2412" y="86233"/>
                </a:lnTo>
                <a:lnTo>
                  <a:pt x="1778" y="90677"/>
                </a:lnTo>
                <a:lnTo>
                  <a:pt x="0" y="109474"/>
                </a:lnTo>
                <a:lnTo>
                  <a:pt x="127" y="42392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83358" y="6475348"/>
            <a:ext cx="31496" cy="100330"/>
          </a:xfrm>
          <a:custGeom>
            <a:avLst/>
            <a:gdLst/>
            <a:ahLst/>
            <a:cxnLst/>
            <a:rect l="l" t="t" r="r" b="b"/>
            <a:pathLst>
              <a:path w="31496" h="100330">
                <a:moveTo>
                  <a:pt x="7874" y="89662"/>
                </a:moveTo>
                <a:lnTo>
                  <a:pt x="9271" y="90932"/>
                </a:lnTo>
                <a:lnTo>
                  <a:pt x="12700" y="92963"/>
                </a:lnTo>
                <a:lnTo>
                  <a:pt x="26035" y="100330"/>
                </a:lnTo>
                <a:lnTo>
                  <a:pt x="31496" y="59816"/>
                </a:lnTo>
                <a:lnTo>
                  <a:pt x="20955" y="51308"/>
                </a:lnTo>
                <a:lnTo>
                  <a:pt x="12318" y="40639"/>
                </a:lnTo>
                <a:lnTo>
                  <a:pt x="5715" y="28575"/>
                </a:lnTo>
                <a:lnTo>
                  <a:pt x="1524" y="15112"/>
                </a:lnTo>
                <a:lnTo>
                  <a:pt x="0" y="0"/>
                </a:lnTo>
                <a:lnTo>
                  <a:pt x="7874" y="89662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6760" y="6501765"/>
            <a:ext cx="3462528" cy="33147"/>
          </a:xfrm>
          <a:custGeom>
            <a:avLst/>
            <a:gdLst/>
            <a:ahLst/>
            <a:cxnLst/>
            <a:rect l="l" t="t" r="r" b="b"/>
            <a:pathLst>
              <a:path w="3462528" h="33147">
                <a:moveTo>
                  <a:pt x="12318" y="12319"/>
                </a:moveTo>
                <a:lnTo>
                  <a:pt x="5587" y="6731"/>
                </a:lnTo>
                <a:lnTo>
                  <a:pt x="0" y="0"/>
                </a:lnTo>
                <a:lnTo>
                  <a:pt x="5206" y="22860"/>
                </a:lnTo>
                <a:lnTo>
                  <a:pt x="15366" y="28448"/>
                </a:lnTo>
                <a:lnTo>
                  <a:pt x="26161" y="31750"/>
                </a:lnTo>
                <a:lnTo>
                  <a:pt x="37972" y="33020"/>
                </a:lnTo>
                <a:lnTo>
                  <a:pt x="3462528" y="33147"/>
                </a:lnTo>
                <a:lnTo>
                  <a:pt x="3461257" y="20447"/>
                </a:lnTo>
                <a:lnTo>
                  <a:pt x="37972" y="20320"/>
                </a:lnTo>
                <a:lnTo>
                  <a:pt x="28701" y="19177"/>
                </a:lnTo>
                <a:lnTo>
                  <a:pt x="20319" y="16637"/>
                </a:lnTo>
                <a:lnTo>
                  <a:pt x="12318" y="12319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95933" y="6106033"/>
            <a:ext cx="3544189" cy="428878"/>
          </a:xfrm>
          <a:custGeom>
            <a:avLst/>
            <a:gdLst/>
            <a:ahLst/>
            <a:cxnLst/>
            <a:rect l="l" t="t" r="r" b="b"/>
            <a:pathLst>
              <a:path w="3544189" h="428878">
                <a:moveTo>
                  <a:pt x="20828" y="395731"/>
                </a:moveTo>
                <a:lnTo>
                  <a:pt x="16637" y="387857"/>
                </a:lnTo>
                <a:lnTo>
                  <a:pt x="13969" y="379349"/>
                </a:lnTo>
                <a:lnTo>
                  <a:pt x="12700" y="366775"/>
                </a:lnTo>
                <a:lnTo>
                  <a:pt x="12826" y="58800"/>
                </a:lnTo>
                <a:lnTo>
                  <a:pt x="33147" y="20827"/>
                </a:lnTo>
                <a:lnTo>
                  <a:pt x="62103" y="12700"/>
                </a:lnTo>
                <a:lnTo>
                  <a:pt x="3485261" y="12826"/>
                </a:lnTo>
                <a:lnTo>
                  <a:pt x="3523361" y="33147"/>
                </a:lnTo>
                <a:lnTo>
                  <a:pt x="3531489" y="62102"/>
                </a:lnTo>
                <a:lnTo>
                  <a:pt x="3531362" y="369950"/>
                </a:lnTo>
                <a:lnTo>
                  <a:pt x="3511041" y="408050"/>
                </a:lnTo>
                <a:lnTo>
                  <a:pt x="3482086" y="416178"/>
                </a:lnTo>
                <a:lnTo>
                  <a:pt x="3483356" y="428878"/>
                </a:lnTo>
                <a:lnTo>
                  <a:pt x="3526916" y="411606"/>
                </a:lnTo>
                <a:lnTo>
                  <a:pt x="3544062" y="369950"/>
                </a:lnTo>
                <a:lnTo>
                  <a:pt x="3544189" y="60832"/>
                </a:lnTo>
                <a:lnTo>
                  <a:pt x="3542791" y="46989"/>
                </a:lnTo>
                <a:lnTo>
                  <a:pt x="3518154" y="10287"/>
                </a:lnTo>
                <a:lnTo>
                  <a:pt x="60832" y="0"/>
                </a:lnTo>
                <a:lnTo>
                  <a:pt x="46989" y="1397"/>
                </a:lnTo>
                <a:lnTo>
                  <a:pt x="10287" y="26035"/>
                </a:lnTo>
                <a:lnTo>
                  <a:pt x="0" y="368046"/>
                </a:lnTo>
                <a:lnTo>
                  <a:pt x="1397" y="381888"/>
                </a:lnTo>
                <a:lnTo>
                  <a:pt x="26035" y="418591"/>
                </a:lnTo>
                <a:lnTo>
                  <a:pt x="20828" y="395731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30847" y="902286"/>
            <a:ext cx="5804877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1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ff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ern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, 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214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30847" y="1252679"/>
            <a:ext cx="361168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2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9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upp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2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70742" y="1252679"/>
            <a:ext cx="20682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à 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6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0847" y="1427940"/>
            <a:ext cx="5802907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obau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sf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30847" y="1951179"/>
            <a:ext cx="310402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lim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 à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51167" y="2302080"/>
            <a:ext cx="89857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79767" y="2302080"/>
            <a:ext cx="2204567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dép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im</a:t>
            </a:r>
            <a:r>
              <a:rPr sz="1200" spc="-4" dirty="0">
                <a:latin typeface="Arial"/>
                <a:cs typeface="Arial"/>
              </a:rPr>
              <a:t>pér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érê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dirty="0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3000581"/>
            <a:ext cx="5801969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équ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ern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ff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3526615"/>
            <a:ext cx="5807225" cy="5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03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32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0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9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im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rta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133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ue</a:t>
            </a:r>
            <a:r>
              <a:rPr sz="1200" b="1" spc="10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9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9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5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sse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ns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56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ess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8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endParaRPr sz="1200">
              <a:latin typeface="Arial"/>
              <a:cs typeface="Arial"/>
            </a:endParaRPr>
          </a:p>
          <a:p>
            <a:pPr marL="12700" marR="24563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us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x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5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4225115"/>
            <a:ext cx="5806133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8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sse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7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doit</a:t>
            </a:r>
            <a:r>
              <a:rPr sz="1200" b="1" spc="1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exe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3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ude</a:t>
            </a:r>
            <a:r>
              <a:rPr sz="1200" b="1" spc="16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3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7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14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ô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mm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spc="4" dirty="0">
                <a:latin typeface="Arial"/>
                <a:cs typeface="Arial"/>
              </a:rPr>
              <a:t>ill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-4" dirty="0">
                <a:latin typeface="Arial"/>
                <a:cs typeface="Arial"/>
              </a:rPr>
              <a:t>re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4751022"/>
            <a:ext cx="5803631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3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7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0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8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7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cev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0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7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19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doi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20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24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ui</a:t>
            </a:r>
            <a:r>
              <a:rPr sz="1200" b="1" spc="16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êt</a:t>
            </a:r>
            <a:r>
              <a:rPr sz="1200" b="1" dirty="0">
                <a:latin typeface="Arial"/>
                <a:cs typeface="Arial"/>
              </a:rPr>
              <a:t>re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82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6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gu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19" dirty="0">
                <a:latin typeface="Arial"/>
                <a:cs typeface="Arial"/>
              </a:rPr>
              <a:t>u</a:t>
            </a:r>
            <a:r>
              <a:rPr sz="1200" b="1" spc="-59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5274516"/>
            <a:ext cx="5812935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509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4" dirty="0">
                <a:latin typeface="Arial"/>
                <a:cs typeface="Arial"/>
              </a:rPr>
              <a:t>Ass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-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 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 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29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03399" y="6186021"/>
            <a:ext cx="2186201" cy="190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b="1" spc="8" dirty="0">
                <a:latin typeface="Arial"/>
                <a:cs typeface="Arial"/>
              </a:rPr>
              <a:t>3</a:t>
            </a:r>
            <a:r>
              <a:rPr sz="1275" b="1" spc="4" baseline="23872" dirty="0">
                <a:latin typeface="Arial"/>
                <a:cs typeface="Arial"/>
              </a:rPr>
              <a:t>è</a:t>
            </a:r>
            <a:r>
              <a:rPr sz="1275" b="1" spc="-20" baseline="23872" dirty="0">
                <a:latin typeface="Arial"/>
                <a:cs typeface="Arial"/>
              </a:rPr>
              <a:t>m</a:t>
            </a:r>
            <a:r>
              <a:rPr sz="1275" b="1" baseline="23872" dirty="0">
                <a:latin typeface="Arial"/>
                <a:cs typeface="Arial"/>
              </a:rPr>
              <a:t>e</a:t>
            </a:r>
            <a:r>
              <a:rPr sz="1275" b="1" spc="110" baseline="23872" dirty="0">
                <a:latin typeface="Arial"/>
                <a:cs typeface="Arial"/>
              </a:rPr>
              <a:t> </a:t>
            </a:r>
            <a:r>
              <a:rPr sz="1300" b="1" spc="-12" dirty="0">
                <a:latin typeface="Arial"/>
                <a:cs typeface="Arial"/>
              </a:rPr>
              <a:t>v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-8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: “ </a:t>
            </a:r>
            <a:r>
              <a:rPr sz="1300" b="1" spc="4" dirty="0">
                <a:latin typeface="Arial"/>
                <a:cs typeface="Arial"/>
              </a:rPr>
              <a:t>c</a:t>
            </a:r>
            <a:r>
              <a:rPr sz="1300" b="1" spc="-12" dirty="0">
                <a:latin typeface="Arial"/>
                <a:cs typeface="Arial"/>
              </a:rPr>
              <a:t>a</a:t>
            </a:r>
            <a:r>
              <a:rPr sz="1300" b="1" spc="8" dirty="0">
                <a:latin typeface="Arial"/>
                <a:cs typeface="Arial"/>
              </a:rPr>
              <a:t>d</a:t>
            </a:r>
            <a:r>
              <a:rPr sz="1300" b="1" spc="4" dirty="0">
                <a:latin typeface="Arial"/>
                <a:cs typeface="Arial"/>
              </a:rPr>
              <a:t>r</a:t>
            </a:r>
            <a:r>
              <a:rPr sz="1300" b="1" dirty="0">
                <a:latin typeface="Arial"/>
                <a:cs typeface="Arial"/>
              </a:rPr>
              <a:t>e</a:t>
            </a:r>
            <a:r>
              <a:rPr sz="1300" b="1" spc="-14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é</a:t>
            </a:r>
            <a:r>
              <a:rPr sz="1300" b="1" spc="-12" dirty="0">
                <a:latin typeface="Arial"/>
                <a:cs typeface="Arial"/>
              </a:rPr>
              <a:t>c</a:t>
            </a:r>
            <a:r>
              <a:rPr sz="1300" b="1" spc="8" dirty="0">
                <a:latin typeface="Arial"/>
                <a:cs typeface="Arial"/>
              </a:rPr>
              <a:t>ono</a:t>
            </a:r>
            <a:r>
              <a:rPr sz="1300" b="1" spc="-8" dirty="0">
                <a:latin typeface="Arial"/>
                <a:cs typeface="Arial"/>
              </a:rPr>
              <a:t>m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q</a:t>
            </a:r>
            <a:r>
              <a:rPr sz="1300" b="1" spc="-8" dirty="0">
                <a:latin typeface="Arial"/>
                <a:cs typeface="Arial"/>
              </a:rPr>
              <a:t>u</a:t>
            </a:r>
            <a:r>
              <a:rPr sz="1300" b="1" dirty="0">
                <a:latin typeface="Arial"/>
                <a:cs typeface="Arial"/>
              </a:rPr>
              <a:t>e</a:t>
            </a:r>
            <a:r>
              <a:rPr sz="1300" b="1" spc="23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7" y="6674436"/>
            <a:ext cx="5799531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nue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2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hau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BEP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59446" y="7200089"/>
            <a:ext cx="312515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1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78" dirty="0">
                <a:latin typeface="Arial"/>
                <a:cs typeface="Arial"/>
              </a:rPr>
              <a:t> </a:t>
            </a:r>
            <a:r>
              <a:rPr sz="1200" b="1" i="1" u="heavy" spc="-5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La 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é</a:t>
            </a:r>
            <a:r>
              <a:rPr sz="1200" b="1" i="1" u="heavy" spc="-4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67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ss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62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é </a:t>
            </a:r>
            <a:r>
              <a:rPr sz="1200" b="1" i="1" u="heavy" spc="5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a</a:t>
            </a:r>
            <a:r>
              <a:rPr sz="1200" b="1" i="1" u="heavy" spc="69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ff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5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rm</a:t>
            </a:r>
            <a:r>
              <a:rPr sz="1200" b="1" i="1" u="heavy" spc="-4" dirty="0">
                <a:latin typeface="Arial"/>
                <a:cs typeface="Arial"/>
              </a:rPr>
              <a:t>é</a:t>
            </a:r>
            <a:r>
              <a:rPr sz="1200" b="1" i="1" u="heavy" dirty="0">
                <a:latin typeface="Arial"/>
                <a:cs typeface="Arial"/>
              </a:rPr>
              <a:t>e </a:t>
            </a:r>
            <a:r>
              <a:rPr sz="1200" b="1" i="1" u="heavy" spc="58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d’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une </a:t>
            </a:r>
            <a:r>
              <a:rPr sz="1200" b="1" i="1" u="heavy" spc="54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v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63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s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63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on </a:t>
            </a:r>
            <a:r>
              <a:rPr sz="1200" b="1" i="1" u="heavy" spc="6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pl</a:t>
            </a:r>
            <a:r>
              <a:rPr sz="1200" b="1" i="1" u="heavy" spc="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u</a:t>
            </a:r>
            <a:r>
              <a:rPr sz="1200" b="1" i="1" u="heavy" spc="-4" dirty="0">
                <a:latin typeface="Arial"/>
                <a:cs typeface="Arial"/>
              </a:rPr>
              <a:t>r</a:t>
            </a:r>
            <a:r>
              <a:rPr sz="1200" b="1" i="1" u="heavy" dirty="0">
                <a:latin typeface="Arial"/>
                <a:cs typeface="Arial"/>
              </a:rPr>
              <a:t>i</a:t>
            </a:r>
            <a:r>
              <a:rPr sz="1200" b="1" i="1" u="heavy" spc="4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a</a:t>
            </a:r>
            <a:r>
              <a:rPr sz="1200" b="1" i="1" u="heavy" dirty="0">
                <a:latin typeface="Arial"/>
                <a:cs typeface="Arial"/>
              </a:rPr>
              <a:t>nn</a:t>
            </a:r>
            <a:r>
              <a:rPr sz="1200" b="1" i="1" u="heavy" spc="1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u</a:t>
            </a:r>
            <a:r>
              <a:rPr sz="1200" b="1" i="1" u="heavy" spc="-9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25" dirty="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6" y="7548197"/>
            <a:ext cx="5797666" cy="703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006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921"/>
              </a:lnSpc>
            </a:pP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oba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ohér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enga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dar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8424750"/>
            <a:ext cx="5807705" cy="525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16529">
              <a:lnSpc>
                <a:spcPts val="1360"/>
              </a:lnSpc>
              <a:spcBef>
                <a:spcPts val="36"/>
              </a:spcBef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pagné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rog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Ec</a:t>
            </a:r>
            <a:r>
              <a:rPr sz="1200" spc="-4" dirty="0">
                <a:latin typeface="Arial"/>
                <a:cs typeface="Arial"/>
              </a:rPr>
              <a:t>ono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ann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6" y="9123251"/>
            <a:ext cx="5804704" cy="5286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1155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q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2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14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838732" y="9460763"/>
            <a:ext cx="4629404" cy="318338"/>
          </a:xfrm>
          <a:custGeom>
            <a:avLst/>
            <a:gdLst/>
            <a:ahLst/>
            <a:cxnLst/>
            <a:rect l="l" t="t" r="r" b="b"/>
            <a:pathLst>
              <a:path w="4629404" h="318338">
                <a:moveTo>
                  <a:pt x="127" y="40424"/>
                </a:moveTo>
                <a:lnTo>
                  <a:pt x="0" y="275920"/>
                </a:lnTo>
                <a:lnTo>
                  <a:pt x="1143" y="286207"/>
                </a:lnTo>
                <a:lnTo>
                  <a:pt x="7112" y="300329"/>
                </a:lnTo>
                <a:lnTo>
                  <a:pt x="17906" y="311264"/>
                </a:lnTo>
                <a:lnTo>
                  <a:pt x="17653" y="293154"/>
                </a:lnTo>
                <a:lnTo>
                  <a:pt x="15112" y="288670"/>
                </a:lnTo>
                <a:lnTo>
                  <a:pt x="13589" y="283705"/>
                </a:lnTo>
                <a:lnTo>
                  <a:pt x="12700" y="274586"/>
                </a:lnTo>
                <a:lnTo>
                  <a:pt x="12827" y="40424"/>
                </a:lnTo>
                <a:lnTo>
                  <a:pt x="13589" y="34810"/>
                </a:lnTo>
                <a:lnTo>
                  <a:pt x="43815" y="12623"/>
                </a:lnTo>
                <a:lnTo>
                  <a:pt x="4588891" y="12801"/>
                </a:lnTo>
                <a:lnTo>
                  <a:pt x="4616704" y="43789"/>
                </a:lnTo>
                <a:lnTo>
                  <a:pt x="4616577" y="277914"/>
                </a:lnTo>
                <a:lnTo>
                  <a:pt x="4585589" y="305714"/>
                </a:lnTo>
                <a:lnTo>
                  <a:pt x="4586986" y="318338"/>
                </a:lnTo>
                <a:lnTo>
                  <a:pt x="4622292" y="300418"/>
                </a:lnTo>
                <a:lnTo>
                  <a:pt x="4629404" y="42443"/>
                </a:lnTo>
                <a:lnTo>
                  <a:pt x="4628261" y="32296"/>
                </a:lnTo>
                <a:lnTo>
                  <a:pt x="4597273" y="1079"/>
                </a:lnTo>
                <a:lnTo>
                  <a:pt x="42418" y="0"/>
                </a:lnTo>
                <a:lnTo>
                  <a:pt x="32384" y="1079"/>
                </a:lnTo>
                <a:lnTo>
                  <a:pt x="1143" y="32296"/>
                </a:lnTo>
                <a:lnTo>
                  <a:pt x="127" y="40424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88059" y="9410065"/>
            <a:ext cx="4730750" cy="419734"/>
          </a:xfrm>
          <a:custGeom>
            <a:avLst/>
            <a:gdLst/>
            <a:ahLst/>
            <a:cxnLst/>
            <a:rect l="l" t="t" r="r" b="b"/>
            <a:pathLst>
              <a:path w="4730750" h="419734">
                <a:moveTo>
                  <a:pt x="4713605" y="381673"/>
                </a:moveTo>
                <a:lnTo>
                  <a:pt x="4714748" y="380276"/>
                </a:lnTo>
                <a:lnTo>
                  <a:pt x="4716653" y="377215"/>
                </a:lnTo>
                <a:lnTo>
                  <a:pt x="4722114" y="367207"/>
                </a:lnTo>
                <a:lnTo>
                  <a:pt x="4723257" y="365213"/>
                </a:lnTo>
                <a:lnTo>
                  <a:pt x="4724781" y="360908"/>
                </a:lnTo>
                <a:lnTo>
                  <a:pt x="4728083" y="349796"/>
                </a:lnTo>
                <a:lnTo>
                  <a:pt x="4728718" y="347903"/>
                </a:lnTo>
                <a:lnTo>
                  <a:pt x="4729353" y="344004"/>
                </a:lnTo>
                <a:lnTo>
                  <a:pt x="4730750" y="328612"/>
                </a:lnTo>
                <a:lnTo>
                  <a:pt x="4730623" y="87757"/>
                </a:lnTo>
                <a:lnTo>
                  <a:pt x="4729353" y="75844"/>
                </a:lnTo>
                <a:lnTo>
                  <a:pt x="4724781" y="58978"/>
                </a:lnTo>
                <a:lnTo>
                  <a:pt x="4716653" y="42710"/>
                </a:lnTo>
                <a:lnTo>
                  <a:pt x="4715764" y="40982"/>
                </a:lnTo>
                <a:lnTo>
                  <a:pt x="4713351" y="37833"/>
                </a:lnTo>
                <a:lnTo>
                  <a:pt x="4706239" y="29108"/>
                </a:lnTo>
                <a:lnTo>
                  <a:pt x="4704969" y="27482"/>
                </a:lnTo>
                <a:lnTo>
                  <a:pt x="4701794" y="24676"/>
                </a:lnTo>
                <a:lnTo>
                  <a:pt x="4692904" y="17373"/>
                </a:lnTo>
                <a:lnTo>
                  <a:pt x="4691507" y="16154"/>
                </a:lnTo>
                <a:lnTo>
                  <a:pt x="4688205" y="14160"/>
                </a:lnTo>
                <a:lnTo>
                  <a:pt x="4678172" y="8636"/>
                </a:lnTo>
                <a:lnTo>
                  <a:pt x="4676267" y="7493"/>
                </a:lnTo>
                <a:lnTo>
                  <a:pt x="4671949" y="5969"/>
                </a:lnTo>
                <a:lnTo>
                  <a:pt x="4660773" y="2667"/>
                </a:lnTo>
                <a:lnTo>
                  <a:pt x="4658868" y="2032"/>
                </a:lnTo>
                <a:lnTo>
                  <a:pt x="4655058" y="1397"/>
                </a:lnTo>
                <a:lnTo>
                  <a:pt x="4639564" y="0"/>
                </a:lnTo>
                <a:lnTo>
                  <a:pt x="87756" y="127"/>
                </a:lnTo>
                <a:lnTo>
                  <a:pt x="42671" y="14046"/>
                </a:lnTo>
                <a:lnTo>
                  <a:pt x="14096" y="42710"/>
                </a:lnTo>
                <a:lnTo>
                  <a:pt x="2666" y="70091"/>
                </a:lnTo>
                <a:lnTo>
                  <a:pt x="2031" y="71970"/>
                </a:lnTo>
                <a:lnTo>
                  <a:pt x="1396" y="75844"/>
                </a:lnTo>
                <a:lnTo>
                  <a:pt x="0" y="91122"/>
                </a:lnTo>
                <a:lnTo>
                  <a:pt x="126" y="331939"/>
                </a:lnTo>
                <a:lnTo>
                  <a:pt x="1396" y="344004"/>
                </a:lnTo>
                <a:lnTo>
                  <a:pt x="1650" y="345960"/>
                </a:lnTo>
                <a:lnTo>
                  <a:pt x="2666" y="349796"/>
                </a:lnTo>
                <a:lnTo>
                  <a:pt x="5968" y="360908"/>
                </a:lnTo>
                <a:lnTo>
                  <a:pt x="6603" y="363093"/>
                </a:lnTo>
                <a:lnTo>
                  <a:pt x="8635" y="367207"/>
                </a:lnTo>
                <a:lnTo>
                  <a:pt x="14096" y="377215"/>
                </a:lnTo>
                <a:lnTo>
                  <a:pt x="15112" y="378879"/>
                </a:lnTo>
                <a:lnTo>
                  <a:pt x="17398" y="381939"/>
                </a:lnTo>
                <a:lnTo>
                  <a:pt x="24637" y="390829"/>
                </a:lnTo>
                <a:lnTo>
                  <a:pt x="26034" y="392442"/>
                </a:lnTo>
                <a:lnTo>
                  <a:pt x="29082" y="395249"/>
                </a:lnTo>
                <a:lnTo>
                  <a:pt x="37846" y="402399"/>
                </a:lnTo>
                <a:lnTo>
                  <a:pt x="39369" y="403644"/>
                </a:lnTo>
                <a:lnTo>
                  <a:pt x="42290" y="349300"/>
                </a:lnTo>
                <a:lnTo>
                  <a:pt x="39243" y="339420"/>
                </a:lnTo>
                <a:lnTo>
                  <a:pt x="38100" y="327952"/>
                </a:lnTo>
                <a:lnTo>
                  <a:pt x="38100" y="91122"/>
                </a:lnTo>
                <a:lnTo>
                  <a:pt x="39243" y="80479"/>
                </a:lnTo>
                <a:lnTo>
                  <a:pt x="61594" y="47180"/>
                </a:lnTo>
                <a:lnTo>
                  <a:pt x="91821" y="38061"/>
                </a:lnTo>
                <a:lnTo>
                  <a:pt x="4639564" y="38100"/>
                </a:lnTo>
                <a:lnTo>
                  <a:pt x="4677156" y="53721"/>
                </a:lnTo>
                <a:lnTo>
                  <a:pt x="4692650" y="91795"/>
                </a:lnTo>
                <a:lnTo>
                  <a:pt x="4692650" y="328612"/>
                </a:lnTo>
                <a:lnTo>
                  <a:pt x="4677156" y="366166"/>
                </a:lnTo>
                <a:lnTo>
                  <a:pt x="4638929" y="381673"/>
                </a:lnTo>
                <a:lnTo>
                  <a:pt x="91059" y="381635"/>
                </a:lnTo>
                <a:lnTo>
                  <a:pt x="80518" y="380466"/>
                </a:lnTo>
                <a:lnTo>
                  <a:pt x="70612" y="377494"/>
                </a:lnTo>
                <a:lnTo>
                  <a:pt x="61468" y="372541"/>
                </a:lnTo>
                <a:lnTo>
                  <a:pt x="54863" y="412292"/>
                </a:lnTo>
                <a:lnTo>
                  <a:pt x="91059" y="419735"/>
                </a:lnTo>
                <a:lnTo>
                  <a:pt x="4642993" y="419557"/>
                </a:lnTo>
                <a:lnTo>
                  <a:pt x="4688205" y="405574"/>
                </a:lnTo>
                <a:lnTo>
                  <a:pt x="4689856" y="404710"/>
                </a:lnTo>
                <a:lnTo>
                  <a:pt x="4692650" y="402577"/>
                </a:lnTo>
                <a:lnTo>
                  <a:pt x="4701540" y="395427"/>
                </a:lnTo>
                <a:lnTo>
                  <a:pt x="4703318" y="393992"/>
                </a:lnTo>
                <a:lnTo>
                  <a:pt x="4706493" y="390563"/>
                </a:lnTo>
                <a:lnTo>
                  <a:pt x="4713605" y="381673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27429" y="9759365"/>
            <a:ext cx="22098" cy="62992"/>
          </a:xfrm>
          <a:custGeom>
            <a:avLst/>
            <a:gdLst/>
            <a:ahLst/>
            <a:cxnLst/>
            <a:rect l="l" t="t" r="r" b="b"/>
            <a:pathLst>
              <a:path w="22098" h="62992">
                <a:moveTo>
                  <a:pt x="2921" y="0"/>
                </a:moveTo>
                <a:lnTo>
                  <a:pt x="0" y="54343"/>
                </a:lnTo>
                <a:lnTo>
                  <a:pt x="3302" y="56375"/>
                </a:lnTo>
                <a:lnTo>
                  <a:pt x="13462" y="61937"/>
                </a:lnTo>
                <a:lnTo>
                  <a:pt x="15493" y="62992"/>
                </a:lnTo>
                <a:lnTo>
                  <a:pt x="22098" y="23240"/>
                </a:lnTo>
                <a:lnTo>
                  <a:pt x="14351" y="16865"/>
                </a:lnTo>
                <a:lnTo>
                  <a:pt x="7874" y="8902"/>
                </a:lnTo>
                <a:lnTo>
                  <a:pt x="2921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56386" y="9753917"/>
            <a:ext cx="4569333" cy="25184"/>
          </a:xfrm>
          <a:custGeom>
            <a:avLst/>
            <a:gdLst/>
            <a:ahLst/>
            <a:cxnLst/>
            <a:rect l="l" t="t" r="r" b="b"/>
            <a:pathLst>
              <a:path w="4569333" h="25184">
                <a:moveTo>
                  <a:pt x="12065" y="10071"/>
                </a:moveTo>
                <a:lnTo>
                  <a:pt x="7493" y="7531"/>
                </a:lnTo>
                <a:lnTo>
                  <a:pt x="3428" y="4241"/>
                </a:lnTo>
                <a:lnTo>
                  <a:pt x="0" y="0"/>
                </a:lnTo>
                <a:lnTo>
                  <a:pt x="253" y="18110"/>
                </a:lnTo>
                <a:lnTo>
                  <a:pt x="7112" y="21856"/>
                </a:lnTo>
                <a:lnTo>
                  <a:pt x="14731" y="24104"/>
                </a:lnTo>
                <a:lnTo>
                  <a:pt x="22733" y="25082"/>
                </a:lnTo>
                <a:lnTo>
                  <a:pt x="4569333" y="25184"/>
                </a:lnTo>
                <a:lnTo>
                  <a:pt x="4567936" y="12560"/>
                </a:lnTo>
                <a:lnTo>
                  <a:pt x="22733" y="12382"/>
                </a:lnTo>
                <a:lnTo>
                  <a:pt x="17145" y="11607"/>
                </a:lnTo>
                <a:lnTo>
                  <a:pt x="12065" y="10071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30847" y="1077546"/>
            <a:ext cx="571952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2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9447" y="1427939"/>
            <a:ext cx="189968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2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une</a:t>
            </a:r>
            <a:r>
              <a:rPr sz="1200" b="1" i="1" u="heavy" spc="19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f</a:t>
            </a:r>
            <a:r>
              <a:rPr sz="1200" b="1" i="1" u="heavy" dirty="0">
                <a:latin typeface="Arial"/>
                <a:cs typeface="Arial"/>
              </a:rPr>
              <a:t>o</a:t>
            </a:r>
            <a:r>
              <a:rPr sz="1200" b="1" i="1" u="heavy" spc="-4" dirty="0">
                <a:latin typeface="Arial"/>
                <a:cs typeface="Arial"/>
              </a:rPr>
              <a:t>r</a:t>
            </a:r>
            <a:r>
              <a:rPr sz="1200" b="1" i="1" u="heavy" spc="4" dirty="0">
                <a:latin typeface="Arial"/>
                <a:cs typeface="Arial"/>
              </a:rPr>
              <a:t>m</a:t>
            </a:r>
            <a:r>
              <a:rPr sz="1200" b="1" i="1" u="heavy" spc="-4" dirty="0">
                <a:latin typeface="Arial"/>
                <a:cs typeface="Arial"/>
              </a:rPr>
              <a:t>at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63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ex</a:t>
            </a:r>
            <a:r>
              <a:rPr sz="1200" b="1" i="1" u="heavy" spc="19" dirty="0">
                <a:latin typeface="Arial"/>
                <a:cs typeface="Arial"/>
              </a:rPr>
              <a:t>h</a:t>
            </a:r>
            <a:r>
              <a:rPr sz="1200" b="1" i="1" u="heavy" spc="-4" dirty="0">
                <a:latin typeface="Arial"/>
                <a:cs typeface="Arial"/>
              </a:rPr>
              <a:t>a</a:t>
            </a:r>
            <a:r>
              <a:rPr sz="1200" b="1" i="1" u="heavy" dirty="0">
                <a:latin typeface="Arial"/>
                <a:cs typeface="Arial"/>
              </a:rPr>
              <a:t>u</a:t>
            </a:r>
            <a:r>
              <a:rPr sz="1200" b="1" i="1" u="heavy" spc="-9" dirty="0">
                <a:latin typeface="Arial"/>
                <a:cs typeface="Arial"/>
              </a:rPr>
              <a:t>s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spc="9" dirty="0">
                <a:latin typeface="Arial"/>
                <a:cs typeface="Arial"/>
              </a:rPr>
              <a:t>v</a:t>
            </a:r>
            <a:r>
              <a:rPr sz="1200" b="1" i="1" u="heavy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7" y="1776046"/>
            <a:ext cx="5802731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arrê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oba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lié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6" y="2302080"/>
            <a:ext cx="304383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10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6" y="2652601"/>
            <a:ext cx="5801512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équ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28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3)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3175841"/>
            <a:ext cx="5798801" cy="879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074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20" dirty="0">
                <a:latin typeface="Arial"/>
                <a:cs typeface="Arial"/>
              </a:rPr>
              <a:t>î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448896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rg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45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16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le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non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ée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ett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4" dirty="0">
                <a:latin typeface="Arial"/>
                <a:cs typeface="Arial"/>
              </a:rPr>
              <a:t>ac</a:t>
            </a:r>
            <a:r>
              <a:rPr sz="1200" b="1" dirty="0">
                <a:latin typeface="Arial"/>
                <a:cs typeface="Arial"/>
              </a:rPr>
              <a:t>quis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1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cc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rs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2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9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re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4225114"/>
            <a:ext cx="5805017" cy="703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garan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ordé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F)</a:t>
            </a:r>
            <a:endParaRPr sz="1200">
              <a:latin typeface="Arial"/>
              <a:cs typeface="Arial"/>
            </a:endParaRPr>
          </a:p>
          <a:p>
            <a:pPr marL="12700" marR="13997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9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h</a:t>
            </a:r>
            <a:r>
              <a:rPr sz="1200" spc="-4" dirty="0">
                <a:latin typeface="Arial"/>
                <a:cs typeface="Arial"/>
              </a:rPr>
              <a:t>éan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lic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</a:t>
            </a:r>
            <a:r>
              <a:rPr sz="1200" spc="9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5101796"/>
            <a:ext cx="5799219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883" algn="just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epen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380"/>
              </a:lnSpc>
              <a:spcBef>
                <a:spcPts val="2"/>
              </a:spcBef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ègr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spc="24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6</a:t>
            </a:r>
            <a:r>
              <a:rPr sz="1200" spc="8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spc="4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9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72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 j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975555"/>
            <a:ext cx="5797637" cy="1051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32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631" algn="just">
              <a:lnSpc>
                <a:spcPct val="96016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3874" algn="just">
              <a:lnSpc>
                <a:spcPts val="1380"/>
              </a:lnSpc>
              <a:spcBef>
                <a:spcPts val="69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2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2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FE,   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 c</a:t>
            </a:r>
            <a:r>
              <a:rPr sz="1200" spc="-4" dirty="0">
                <a:latin typeface="Arial"/>
                <a:cs typeface="Arial"/>
              </a:rPr>
              <a:t>ha</a:t>
            </a:r>
            <a:r>
              <a:rPr sz="1200" dirty="0">
                <a:latin typeface="Arial"/>
                <a:cs typeface="Arial"/>
              </a:rPr>
              <a:t>mp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FE, 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pre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2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7200090"/>
            <a:ext cx="580445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andard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7723457"/>
            <a:ext cx="5798468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6" y="8249491"/>
            <a:ext cx="5803696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1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adap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anda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8772730"/>
            <a:ext cx="5802126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eau</a:t>
            </a:r>
            <a:r>
              <a:rPr sz="1200" dirty="0">
                <a:latin typeface="Arial"/>
                <a:cs typeface="Arial"/>
              </a:rPr>
              <a:t>x 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orer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62405" y="9537234"/>
            <a:ext cx="4038369" cy="190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b="1" spc="4" dirty="0">
                <a:latin typeface="Arial"/>
                <a:cs typeface="Arial"/>
              </a:rPr>
              <a:t>4</a:t>
            </a:r>
            <a:r>
              <a:rPr sz="1275" b="1" spc="4" baseline="23872" dirty="0">
                <a:latin typeface="Arial"/>
                <a:cs typeface="Arial"/>
              </a:rPr>
              <a:t>è</a:t>
            </a:r>
            <a:r>
              <a:rPr sz="1275" b="1" spc="-20" baseline="23872" dirty="0">
                <a:latin typeface="Arial"/>
                <a:cs typeface="Arial"/>
              </a:rPr>
              <a:t>m</a:t>
            </a:r>
            <a:r>
              <a:rPr sz="1275" b="1" baseline="23872" dirty="0">
                <a:latin typeface="Arial"/>
                <a:cs typeface="Arial"/>
              </a:rPr>
              <a:t>e</a:t>
            </a:r>
            <a:r>
              <a:rPr sz="1275" b="1" spc="114" baseline="23872" dirty="0">
                <a:latin typeface="Arial"/>
                <a:cs typeface="Arial"/>
              </a:rPr>
              <a:t> </a:t>
            </a:r>
            <a:r>
              <a:rPr sz="1300" b="1" spc="-12" dirty="0">
                <a:latin typeface="Arial"/>
                <a:cs typeface="Arial"/>
              </a:rPr>
              <a:t>v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-18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: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“</a:t>
            </a:r>
            <a:r>
              <a:rPr sz="1300" b="1" spc="4" dirty="0">
                <a:latin typeface="Arial"/>
                <a:cs typeface="Arial"/>
              </a:rPr>
              <a:t>é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-8" dirty="0">
                <a:latin typeface="Arial"/>
                <a:cs typeface="Arial"/>
              </a:rPr>
              <a:t>a</a:t>
            </a:r>
            <a:r>
              <a:rPr sz="1300" b="1" spc="8" dirty="0">
                <a:latin typeface="Arial"/>
                <a:cs typeface="Arial"/>
              </a:rPr>
              <a:t>bo</a:t>
            </a:r>
            <a:r>
              <a:rPr sz="1300" b="1" spc="-12" dirty="0">
                <a:latin typeface="Arial"/>
                <a:cs typeface="Arial"/>
              </a:rPr>
              <a:t>r</a:t>
            </a:r>
            <a:r>
              <a:rPr sz="1300" b="1" spc="4" dirty="0">
                <a:latin typeface="Arial"/>
                <a:cs typeface="Arial"/>
              </a:rPr>
              <a:t>at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n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1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p</a:t>
            </a:r>
            <a:r>
              <a:rPr sz="1300" b="1" spc="4" dirty="0">
                <a:latin typeface="Arial"/>
                <a:cs typeface="Arial"/>
              </a:rPr>
              <a:t>ré</a:t>
            </a:r>
            <a:r>
              <a:rPr sz="1300" b="1" spc="-12" dirty="0">
                <a:latin typeface="Arial"/>
                <a:cs typeface="Arial"/>
              </a:rPr>
              <a:t>s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spc="-12" dirty="0">
                <a:latin typeface="Arial"/>
                <a:cs typeface="Arial"/>
              </a:rPr>
              <a:t>t</a:t>
            </a:r>
            <a:r>
              <a:rPr sz="1300" b="1" spc="4" dirty="0">
                <a:latin typeface="Arial"/>
                <a:cs typeface="Arial"/>
              </a:rPr>
              <a:t>at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n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d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7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b</a:t>
            </a:r>
            <a:r>
              <a:rPr sz="1300" b="1" spc="-8" dirty="0">
                <a:latin typeface="Arial"/>
                <a:cs typeface="Arial"/>
              </a:rPr>
              <a:t>u</a:t>
            </a:r>
            <a:r>
              <a:rPr sz="1300" b="1" spc="8" dirty="0">
                <a:latin typeface="Arial"/>
                <a:cs typeface="Arial"/>
              </a:rPr>
              <a:t>dg</a:t>
            </a:r>
            <a:r>
              <a:rPr sz="1300" b="1" spc="-12" dirty="0">
                <a:latin typeface="Arial"/>
                <a:cs typeface="Arial"/>
              </a:rPr>
              <a:t>e</a:t>
            </a:r>
            <a:r>
              <a:rPr sz="1300" b="1" spc="4" dirty="0">
                <a:latin typeface="Arial"/>
                <a:cs typeface="Arial"/>
              </a:rPr>
              <a:t>t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12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p</a:t>
            </a:r>
            <a:r>
              <a:rPr sz="1300" b="1" spc="-8" dirty="0">
                <a:latin typeface="Arial"/>
                <a:cs typeface="Arial"/>
              </a:rPr>
              <a:t>u</a:t>
            </a:r>
            <a:r>
              <a:rPr sz="1300" b="1" spc="8" dirty="0">
                <a:latin typeface="Arial"/>
                <a:cs typeface="Arial"/>
              </a:rPr>
              <a:t>b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4" dirty="0">
                <a:latin typeface="Arial"/>
                <a:cs typeface="Arial"/>
              </a:rPr>
              <a:t>i</a:t>
            </a:r>
            <a:r>
              <a:rPr sz="1300" b="1" spc="-12" dirty="0">
                <a:latin typeface="Arial"/>
                <a:cs typeface="Arial"/>
              </a:rPr>
              <a:t>c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54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15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230846" y="1427940"/>
            <a:ext cx="5800012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  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9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59447" y="1951179"/>
            <a:ext cx="190157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1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4" dirty="0">
                <a:latin typeface="Arial"/>
                <a:cs typeface="Arial"/>
              </a:rPr>
              <a:t>r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c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58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bu</a:t>
            </a:r>
            <a:r>
              <a:rPr sz="1200" b="1" i="1" u="heavy" spc="-4" dirty="0">
                <a:latin typeface="Arial"/>
                <a:cs typeface="Arial"/>
              </a:rPr>
              <a:t>d</a:t>
            </a:r>
            <a:r>
              <a:rPr sz="1200" b="1" i="1" u="heavy" spc="16" dirty="0">
                <a:latin typeface="Arial"/>
                <a:cs typeface="Arial"/>
              </a:rPr>
              <a:t>g</a:t>
            </a:r>
            <a:r>
              <a:rPr sz="1200" b="1" i="1" u="heavy" spc="-4" dirty="0">
                <a:latin typeface="Arial"/>
                <a:cs typeface="Arial"/>
              </a:rPr>
              <a:t>éta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75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2302080"/>
            <a:ext cx="439477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ann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34" dirty="0">
                <a:latin typeface="Arial"/>
                <a:cs typeface="Arial"/>
              </a:rPr>
              <a:t>(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nu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2652601"/>
            <a:ext cx="5806401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10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3175840"/>
            <a:ext cx="5810138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3702002"/>
            <a:ext cx="5801055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2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4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4225114"/>
            <a:ext cx="5804649" cy="528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1163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5101796"/>
            <a:ext cx="580104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02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52</a:t>
            </a:r>
            <a:r>
              <a:rPr sz="1200" dirty="0">
                <a:latin typeface="Arial"/>
                <a:cs typeface="Arial"/>
              </a:rPr>
              <a:t>) 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32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380"/>
              </a:lnSpc>
              <a:spcBef>
                <a:spcPts val="2"/>
              </a:spcBef>
            </a:pP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ann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lic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7" y="5975555"/>
            <a:ext cx="5801993" cy="528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773">
              <a:lnSpc>
                <a:spcPct val="96016"/>
              </a:lnSpc>
            </a:pP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î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ç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2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8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pe</a:t>
            </a:r>
            <a:r>
              <a:rPr sz="1200" b="1" spc="-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-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6674437"/>
            <a:ext cx="5805169" cy="528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2" dirty="0">
                <a:latin typeface="Arial"/>
                <a:cs typeface="Arial"/>
              </a:rPr>
              <a:t>ff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hau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11406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aque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20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–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10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7548197"/>
            <a:ext cx="5801114" cy="10543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626" algn="just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ç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auprè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pagn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pô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" dirty="0">
                <a:latin typeface="Arial"/>
                <a:cs typeface="Arial"/>
              </a:rPr>
              <a:t> 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du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« le 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ime 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ord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 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vé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 </a:t>
            </a:r>
            <a:r>
              <a:rPr sz="1200" b="1" spc="-4" dirty="0">
                <a:latin typeface="Arial"/>
                <a:cs typeface="Arial"/>
              </a:rPr>
              <a:t>sta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ili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</a:t>
            </a:r>
            <a:r>
              <a:rPr sz="1200" b="1" spc="-20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i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è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2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26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 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im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sca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25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12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acc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 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9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16" dirty="0">
                <a:latin typeface="Arial"/>
                <a:cs typeface="Arial"/>
              </a:rPr>
              <a:t>h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7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9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8772731"/>
            <a:ext cx="5796963" cy="879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60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dirty="0">
                <a:latin typeface="Arial"/>
                <a:cs typeface="Arial"/>
              </a:rPr>
              <a:t>me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1963578" algn="just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7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do</a:t>
            </a:r>
            <a:r>
              <a:rPr sz="1200" b="1" spc="12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6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unique</a:t>
            </a:r>
            <a:r>
              <a:rPr sz="1200" b="1" spc="3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1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921"/>
              </a:lnSpc>
            </a:pP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 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ang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10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16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4459446" y="1077546"/>
            <a:ext cx="35521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2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8" dirty="0">
                <a:latin typeface="Arial"/>
                <a:cs typeface="Arial"/>
              </a:rPr>
              <a:t>è</a:t>
            </a:r>
            <a:r>
              <a:rPr sz="1200" b="1" i="1" u="heavy" dirty="0">
                <a:latin typeface="Arial"/>
                <a:cs typeface="Arial"/>
              </a:rPr>
              <a:t>g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36" dirty="0">
                <a:latin typeface="Arial"/>
                <a:cs typeface="Arial"/>
              </a:rPr>
              <a:t> </a:t>
            </a:r>
            <a:r>
              <a:rPr sz="1200" b="1" i="1" u="heavy" spc="16" dirty="0">
                <a:latin typeface="Arial"/>
                <a:cs typeface="Arial"/>
              </a:rPr>
              <a:t>d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21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4" dirty="0">
                <a:latin typeface="Arial"/>
                <a:cs typeface="Arial"/>
              </a:rPr>
              <a:t>rés</a:t>
            </a:r>
            <a:r>
              <a:rPr sz="1200" b="1" i="1" u="heavy" spc="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t</a:t>
            </a:r>
            <a:r>
              <a:rPr sz="1200" b="1" i="1" u="heavy" spc="8" dirty="0">
                <a:latin typeface="Arial"/>
                <a:cs typeface="Arial"/>
              </a:rPr>
              <a:t>a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70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do</a:t>
            </a:r>
            <a:r>
              <a:rPr sz="1200" b="1" i="1" u="heavy" spc="-8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um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spc="16" dirty="0">
                <a:latin typeface="Arial"/>
                <a:cs typeface="Arial"/>
              </a:rPr>
              <a:t>n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83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bu</a:t>
            </a:r>
            <a:r>
              <a:rPr sz="1200" b="1" i="1" u="heavy" spc="-4" dirty="0">
                <a:latin typeface="Arial"/>
                <a:cs typeface="Arial"/>
              </a:rPr>
              <a:t>d</a:t>
            </a:r>
            <a:r>
              <a:rPr sz="1200" b="1" i="1" u="heavy" dirty="0">
                <a:latin typeface="Arial"/>
                <a:cs typeface="Arial"/>
              </a:rPr>
              <a:t>g</a:t>
            </a:r>
            <a:r>
              <a:rPr sz="1200" b="1" i="1" u="heavy" spc="-9" dirty="0">
                <a:latin typeface="Arial"/>
                <a:cs typeface="Arial"/>
              </a:rPr>
              <a:t>é</a:t>
            </a:r>
            <a:r>
              <a:rPr sz="1200" b="1" i="1" u="heavy" spc="-4" dirty="0">
                <a:latin typeface="Arial"/>
                <a:cs typeface="Arial"/>
              </a:rPr>
              <a:t>ta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spc="14" dirty="0">
                <a:latin typeface="Arial"/>
                <a:cs typeface="Arial"/>
              </a:rPr>
              <a:t>r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6" y="1427940"/>
            <a:ext cx="5803036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parab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anné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ourn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ann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9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1951180"/>
            <a:ext cx="5814428" cy="528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864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</a:t>
            </a:r>
            <a:r>
              <a:rPr sz="1200" spc="8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6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ann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anne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anné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anné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50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ur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2652601"/>
            <a:ext cx="5799677" cy="1051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25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appu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sc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8" dirty="0">
                <a:latin typeface="Arial"/>
                <a:cs typeface="Arial"/>
              </a:rPr>
              <a:t>pe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545272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380"/>
              </a:lnSpc>
              <a:spcBef>
                <a:spcPts val="69"/>
              </a:spcBef>
            </a:pP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ett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spc="16" dirty="0">
                <a:latin typeface="Arial"/>
                <a:cs typeface="Arial"/>
              </a:rPr>
              <a:t>g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8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8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1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rév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8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ue</a:t>
            </a:r>
            <a:r>
              <a:rPr sz="1200" b="1" spc="7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-4" dirty="0">
                <a:latin typeface="Arial"/>
                <a:cs typeface="Arial"/>
              </a:rPr>
              <a:t>ue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q</a:t>
            </a:r>
            <a:r>
              <a:rPr sz="1200" b="1" spc="12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og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spc="20" dirty="0">
                <a:latin typeface="Arial"/>
                <a:cs typeface="Arial"/>
              </a:rPr>
              <a:t>m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8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p</a:t>
            </a:r>
            <a:r>
              <a:rPr sz="1200" b="1" spc="-4" dirty="0">
                <a:latin typeface="Arial"/>
                <a:cs typeface="Arial"/>
              </a:rPr>
              <a:t>rése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3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11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0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og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spc="4" dirty="0">
                <a:latin typeface="Arial"/>
                <a:cs typeface="Arial"/>
              </a:rPr>
              <a:t>mm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17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0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obj</a:t>
            </a:r>
            <a:r>
              <a:rPr sz="1200" b="1" spc="-4" dirty="0">
                <a:latin typeface="Arial"/>
                <a:cs typeface="Arial"/>
              </a:rPr>
              <a:t>ect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3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4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9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9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9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5211269" algn="just">
              <a:lnSpc>
                <a:spcPts val="1360"/>
              </a:lnSpc>
            </a:pPr>
            <a:r>
              <a:rPr sz="1200" b="1" spc="-4" dirty="0">
                <a:latin typeface="Arial"/>
                <a:cs typeface="Arial"/>
              </a:rPr>
              <a:t>att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spc="-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3877261"/>
            <a:ext cx="5795989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08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gor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32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</a:pP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r 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dép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2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6</a:t>
            </a:r>
            <a:r>
              <a:rPr sz="1200" spc="8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4 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2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7" y="5101796"/>
            <a:ext cx="5793217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795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6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72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380"/>
              </a:lnSpc>
              <a:spcBef>
                <a:spcPts val="2"/>
              </a:spcBef>
            </a:pP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ernan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20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dép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7" y="5975555"/>
            <a:ext cx="5797527" cy="876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725" algn="just">
              <a:lnSpc>
                <a:spcPts val="1335"/>
              </a:lnSpc>
              <a:spcBef>
                <a:spcPts val="66"/>
              </a:spcBef>
            </a:pPr>
            <a:r>
              <a:rPr sz="1200" b="1" spc="8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ne </a:t>
            </a:r>
            <a:r>
              <a:rPr sz="1200" b="1" spc="14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20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és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70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1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obj</a:t>
            </a:r>
            <a:r>
              <a:rPr sz="1200" b="1" spc="-4" dirty="0">
                <a:latin typeface="Arial"/>
                <a:cs typeface="Arial"/>
              </a:rPr>
              <a:t>ect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69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 </a:t>
            </a:r>
            <a:r>
              <a:rPr sz="1200" b="1" spc="18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16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spc="4" dirty="0">
                <a:latin typeface="Arial"/>
                <a:cs typeface="Arial"/>
              </a:rPr>
              <a:t>mm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205" dirty="0">
                <a:latin typeface="Arial"/>
                <a:cs typeface="Arial"/>
              </a:rPr>
              <a:t> </a:t>
            </a:r>
            <a:r>
              <a:rPr sz="1200" b="1" spc="19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ud</a:t>
            </a:r>
            <a:r>
              <a:rPr sz="1200" b="1" spc="-4" dirty="0">
                <a:latin typeface="Arial"/>
                <a:cs typeface="Arial"/>
              </a:rPr>
              <a:t>géta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617688" algn="just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uniqu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8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6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16" dirty="0">
                <a:latin typeface="Arial"/>
                <a:cs typeface="Arial"/>
              </a:rPr>
              <a:t>h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14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  <a:spcBef>
                <a:spcPts val="10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1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pag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12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og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spc="4" dirty="0">
                <a:latin typeface="Arial"/>
                <a:cs typeface="Arial"/>
              </a:rPr>
              <a:t>mm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7024830"/>
            <a:ext cx="5807377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8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oût</a:t>
            </a:r>
            <a:r>
              <a:rPr sz="1200" b="1" spc="2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25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ex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26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0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26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sca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5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23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19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rêts</a:t>
            </a:r>
            <a:r>
              <a:rPr sz="1200" b="1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ava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5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6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ont</a:t>
            </a:r>
            <a:r>
              <a:rPr sz="1200" b="1" spc="25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obj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une</a:t>
            </a:r>
            <a:r>
              <a:rPr sz="1200" b="1" spc="23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rése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25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ill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25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cas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2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25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2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do</a:t>
            </a:r>
            <a:r>
              <a:rPr sz="1200" b="1" spc="-4" dirty="0">
                <a:latin typeface="Arial"/>
                <a:cs typeface="Arial"/>
              </a:rPr>
              <a:t>pt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25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bu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14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7723456"/>
            <a:ext cx="5798068" cy="8790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713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ernan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prê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8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32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2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" dirty="0">
                <a:latin typeface="Arial"/>
                <a:cs typeface="Arial"/>
              </a:rPr>
              <a:t> 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ie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’il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4" dirty="0">
                <a:latin typeface="Arial"/>
                <a:cs typeface="Arial"/>
              </a:rPr>
              <a:t>produ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gra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ann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8772731"/>
            <a:ext cx="5806943" cy="879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81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2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429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180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4472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gr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50)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17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998244" y="1057276"/>
            <a:ext cx="4511040" cy="530225"/>
          </a:xfrm>
          <a:custGeom>
            <a:avLst/>
            <a:gdLst/>
            <a:ahLst/>
            <a:cxnLst/>
            <a:rect l="l" t="t" r="r" b="b"/>
            <a:pathLst>
              <a:path w="4511040" h="530225">
                <a:moveTo>
                  <a:pt x="126" y="423925"/>
                </a:moveTo>
                <a:lnTo>
                  <a:pt x="1777" y="439546"/>
                </a:lnTo>
                <a:lnTo>
                  <a:pt x="1905" y="441705"/>
                </a:lnTo>
                <a:lnTo>
                  <a:pt x="3048" y="445896"/>
                </a:lnTo>
                <a:lnTo>
                  <a:pt x="7619" y="460501"/>
                </a:lnTo>
                <a:lnTo>
                  <a:pt x="8255" y="462533"/>
                </a:lnTo>
                <a:lnTo>
                  <a:pt x="10032" y="466089"/>
                </a:lnTo>
                <a:lnTo>
                  <a:pt x="17144" y="479298"/>
                </a:lnTo>
                <a:lnTo>
                  <a:pt x="18161" y="481075"/>
                </a:lnTo>
                <a:lnTo>
                  <a:pt x="20574" y="484377"/>
                </a:lnTo>
                <a:lnTo>
                  <a:pt x="30099" y="495934"/>
                </a:lnTo>
                <a:lnTo>
                  <a:pt x="31368" y="497585"/>
                </a:lnTo>
                <a:lnTo>
                  <a:pt x="34543" y="500379"/>
                </a:lnTo>
                <a:lnTo>
                  <a:pt x="45974" y="509650"/>
                </a:lnTo>
                <a:lnTo>
                  <a:pt x="38100" y="419988"/>
                </a:lnTo>
                <a:lnTo>
                  <a:pt x="38100" y="109600"/>
                </a:lnTo>
                <a:lnTo>
                  <a:pt x="50418" y="69595"/>
                </a:lnTo>
                <a:lnTo>
                  <a:pt x="81914" y="43814"/>
                </a:lnTo>
                <a:lnTo>
                  <a:pt x="110236" y="38100"/>
                </a:lnTo>
                <a:lnTo>
                  <a:pt x="4401439" y="38100"/>
                </a:lnTo>
                <a:lnTo>
                  <a:pt x="4441444" y="50418"/>
                </a:lnTo>
                <a:lnTo>
                  <a:pt x="4467352" y="81914"/>
                </a:lnTo>
                <a:lnTo>
                  <a:pt x="4472940" y="110235"/>
                </a:lnTo>
                <a:lnTo>
                  <a:pt x="4472940" y="420750"/>
                </a:lnTo>
                <a:lnTo>
                  <a:pt x="4460621" y="460628"/>
                </a:lnTo>
                <a:lnTo>
                  <a:pt x="4429379" y="486536"/>
                </a:lnTo>
                <a:lnTo>
                  <a:pt x="4400804" y="492125"/>
                </a:lnTo>
                <a:lnTo>
                  <a:pt x="109600" y="492125"/>
                </a:lnTo>
                <a:lnTo>
                  <a:pt x="95123" y="490600"/>
                </a:lnTo>
                <a:lnTo>
                  <a:pt x="81914" y="486536"/>
                </a:lnTo>
                <a:lnTo>
                  <a:pt x="69595" y="479805"/>
                </a:lnTo>
                <a:lnTo>
                  <a:pt x="64135" y="520318"/>
                </a:lnTo>
                <a:lnTo>
                  <a:pt x="66039" y="521334"/>
                </a:lnTo>
                <a:lnTo>
                  <a:pt x="69976" y="522731"/>
                </a:lnTo>
                <a:lnTo>
                  <a:pt x="84455" y="527176"/>
                </a:lnTo>
                <a:lnTo>
                  <a:pt x="86487" y="527811"/>
                </a:lnTo>
                <a:lnTo>
                  <a:pt x="90677" y="528446"/>
                </a:lnTo>
                <a:lnTo>
                  <a:pt x="109600" y="530225"/>
                </a:lnTo>
                <a:lnTo>
                  <a:pt x="4404741" y="530098"/>
                </a:lnTo>
                <a:lnTo>
                  <a:pt x="4420362" y="528446"/>
                </a:lnTo>
                <a:lnTo>
                  <a:pt x="4422521" y="528319"/>
                </a:lnTo>
                <a:lnTo>
                  <a:pt x="4426458" y="527303"/>
                </a:lnTo>
                <a:lnTo>
                  <a:pt x="4441063" y="522858"/>
                </a:lnTo>
                <a:lnTo>
                  <a:pt x="4443222" y="522224"/>
                </a:lnTo>
                <a:lnTo>
                  <a:pt x="4447159" y="520191"/>
                </a:lnTo>
                <a:lnTo>
                  <a:pt x="4460367" y="512952"/>
                </a:lnTo>
                <a:lnTo>
                  <a:pt x="4462018" y="512063"/>
                </a:lnTo>
                <a:lnTo>
                  <a:pt x="4464939" y="509777"/>
                </a:lnTo>
                <a:lnTo>
                  <a:pt x="4476496" y="500506"/>
                </a:lnTo>
                <a:lnTo>
                  <a:pt x="4478274" y="499109"/>
                </a:lnTo>
                <a:lnTo>
                  <a:pt x="4481322" y="495680"/>
                </a:lnTo>
                <a:lnTo>
                  <a:pt x="4490593" y="484124"/>
                </a:lnTo>
                <a:lnTo>
                  <a:pt x="4491863" y="482726"/>
                </a:lnTo>
                <a:lnTo>
                  <a:pt x="4493768" y="479551"/>
                </a:lnTo>
                <a:lnTo>
                  <a:pt x="4501007" y="466343"/>
                </a:lnTo>
                <a:lnTo>
                  <a:pt x="4502150" y="464438"/>
                </a:lnTo>
                <a:lnTo>
                  <a:pt x="4508119" y="445642"/>
                </a:lnTo>
                <a:lnTo>
                  <a:pt x="4511040" y="420750"/>
                </a:lnTo>
                <a:lnTo>
                  <a:pt x="4510913" y="106299"/>
                </a:lnTo>
                <a:lnTo>
                  <a:pt x="4509262" y="90677"/>
                </a:lnTo>
                <a:lnTo>
                  <a:pt x="4509135" y="88518"/>
                </a:lnTo>
                <a:lnTo>
                  <a:pt x="4507992" y="84454"/>
                </a:lnTo>
                <a:lnTo>
                  <a:pt x="4503547" y="69976"/>
                </a:lnTo>
                <a:lnTo>
                  <a:pt x="4502912" y="67944"/>
                </a:lnTo>
                <a:lnTo>
                  <a:pt x="4501134" y="64134"/>
                </a:lnTo>
                <a:lnTo>
                  <a:pt x="4493768" y="50800"/>
                </a:lnTo>
                <a:lnTo>
                  <a:pt x="4492879" y="49021"/>
                </a:lnTo>
                <a:lnTo>
                  <a:pt x="4490466" y="45974"/>
                </a:lnTo>
                <a:lnTo>
                  <a:pt x="4481195" y="34543"/>
                </a:lnTo>
                <a:lnTo>
                  <a:pt x="4479798" y="32892"/>
                </a:lnTo>
                <a:lnTo>
                  <a:pt x="4476750" y="30099"/>
                </a:lnTo>
                <a:lnTo>
                  <a:pt x="4465193" y="20574"/>
                </a:lnTo>
                <a:lnTo>
                  <a:pt x="4463542" y="19303"/>
                </a:lnTo>
                <a:lnTo>
                  <a:pt x="4460113" y="17144"/>
                </a:lnTo>
                <a:lnTo>
                  <a:pt x="4446905" y="10032"/>
                </a:lnTo>
                <a:lnTo>
                  <a:pt x="4445127" y="9016"/>
                </a:lnTo>
                <a:lnTo>
                  <a:pt x="4401439" y="0"/>
                </a:lnTo>
                <a:lnTo>
                  <a:pt x="106299" y="126"/>
                </a:lnTo>
                <a:lnTo>
                  <a:pt x="90677" y="1777"/>
                </a:lnTo>
                <a:lnTo>
                  <a:pt x="88392" y="2031"/>
                </a:lnTo>
                <a:lnTo>
                  <a:pt x="84200" y="3048"/>
                </a:lnTo>
                <a:lnTo>
                  <a:pt x="69723" y="7746"/>
                </a:lnTo>
                <a:lnTo>
                  <a:pt x="67944" y="8254"/>
                </a:lnTo>
                <a:lnTo>
                  <a:pt x="64388" y="9905"/>
                </a:lnTo>
                <a:lnTo>
                  <a:pt x="51054" y="17144"/>
                </a:lnTo>
                <a:lnTo>
                  <a:pt x="49149" y="18160"/>
                </a:lnTo>
                <a:lnTo>
                  <a:pt x="45719" y="20700"/>
                </a:lnTo>
                <a:lnTo>
                  <a:pt x="34289" y="30225"/>
                </a:lnTo>
                <a:lnTo>
                  <a:pt x="32766" y="31495"/>
                </a:lnTo>
                <a:lnTo>
                  <a:pt x="30225" y="34289"/>
                </a:lnTo>
                <a:lnTo>
                  <a:pt x="20700" y="45719"/>
                </a:lnTo>
                <a:lnTo>
                  <a:pt x="19304" y="47370"/>
                </a:lnTo>
                <a:lnTo>
                  <a:pt x="17144" y="51053"/>
                </a:lnTo>
                <a:lnTo>
                  <a:pt x="9906" y="64388"/>
                </a:lnTo>
                <a:lnTo>
                  <a:pt x="7747" y="69723"/>
                </a:lnTo>
                <a:lnTo>
                  <a:pt x="3048" y="84200"/>
                </a:lnTo>
                <a:lnTo>
                  <a:pt x="2412" y="86232"/>
                </a:lnTo>
                <a:lnTo>
                  <a:pt x="1777" y="90677"/>
                </a:lnTo>
                <a:lnTo>
                  <a:pt x="0" y="109600"/>
                </a:lnTo>
                <a:lnTo>
                  <a:pt x="126" y="42392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6345" y="1477264"/>
            <a:ext cx="31495" cy="100329"/>
          </a:xfrm>
          <a:custGeom>
            <a:avLst/>
            <a:gdLst/>
            <a:ahLst/>
            <a:cxnLst/>
            <a:rect l="l" t="t" r="r" b="b"/>
            <a:pathLst>
              <a:path w="31495" h="100329">
                <a:moveTo>
                  <a:pt x="7874" y="89662"/>
                </a:moveTo>
                <a:lnTo>
                  <a:pt x="9270" y="90931"/>
                </a:lnTo>
                <a:lnTo>
                  <a:pt x="12700" y="92964"/>
                </a:lnTo>
                <a:lnTo>
                  <a:pt x="26035" y="100329"/>
                </a:lnTo>
                <a:lnTo>
                  <a:pt x="31495" y="59817"/>
                </a:lnTo>
                <a:lnTo>
                  <a:pt x="20955" y="51307"/>
                </a:lnTo>
                <a:lnTo>
                  <a:pt x="12318" y="40640"/>
                </a:lnTo>
                <a:lnTo>
                  <a:pt x="5714" y="28575"/>
                </a:lnTo>
                <a:lnTo>
                  <a:pt x="1524" y="15113"/>
                </a:lnTo>
                <a:lnTo>
                  <a:pt x="0" y="0"/>
                </a:lnTo>
                <a:lnTo>
                  <a:pt x="7874" y="89662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69746" y="1503680"/>
            <a:ext cx="4328033" cy="33147"/>
          </a:xfrm>
          <a:custGeom>
            <a:avLst/>
            <a:gdLst/>
            <a:ahLst/>
            <a:cxnLst/>
            <a:rect l="l" t="t" r="r" b="b"/>
            <a:pathLst>
              <a:path w="4328033" h="33147">
                <a:moveTo>
                  <a:pt x="12318" y="12319"/>
                </a:moveTo>
                <a:lnTo>
                  <a:pt x="5587" y="6730"/>
                </a:lnTo>
                <a:lnTo>
                  <a:pt x="0" y="0"/>
                </a:lnTo>
                <a:lnTo>
                  <a:pt x="5206" y="22859"/>
                </a:lnTo>
                <a:lnTo>
                  <a:pt x="15367" y="28448"/>
                </a:lnTo>
                <a:lnTo>
                  <a:pt x="26162" y="31750"/>
                </a:lnTo>
                <a:lnTo>
                  <a:pt x="38100" y="33020"/>
                </a:lnTo>
                <a:lnTo>
                  <a:pt x="4328033" y="33147"/>
                </a:lnTo>
                <a:lnTo>
                  <a:pt x="4326763" y="20447"/>
                </a:lnTo>
                <a:lnTo>
                  <a:pt x="38100" y="20320"/>
                </a:lnTo>
                <a:lnTo>
                  <a:pt x="28701" y="19176"/>
                </a:lnTo>
                <a:lnTo>
                  <a:pt x="20319" y="16636"/>
                </a:lnTo>
                <a:lnTo>
                  <a:pt x="12318" y="12319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8917" y="1107948"/>
            <a:ext cx="4409694" cy="428878"/>
          </a:xfrm>
          <a:custGeom>
            <a:avLst/>
            <a:gdLst/>
            <a:ahLst/>
            <a:cxnLst/>
            <a:rect l="l" t="t" r="r" b="b"/>
            <a:pathLst>
              <a:path w="4409694" h="428878">
                <a:moveTo>
                  <a:pt x="20827" y="395731"/>
                </a:moveTo>
                <a:lnTo>
                  <a:pt x="16637" y="387857"/>
                </a:lnTo>
                <a:lnTo>
                  <a:pt x="13969" y="379348"/>
                </a:lnTo>
                <a:lnTo>
                  <a:pt x="12700" y="366775"/>
                </a:lnTo>
                <a:lnTo>
                  <a:pt x="12826" y="58927"/>
                </a:lnTo>
                <a:lnTo>
                  <a:pt x="33146" y="20827"/>
                </a:lnTo>
                <a:lnTo>
                  <a:pt x="62102" y="12700"/>
                </a:lnTo>
                <a:lnTo>
                  <a:pt x="4350766" y="12826"/>
                </a:lnTo>
                <a:lnTo>
                  <a:pt x="4388866" y="33146"/>
                </a:lnTo>
                <a:lnTo>
                  <a:pt x="4396994" y="62102"/>
                </a:lnTo>
                <a:lnTo>
                  <a:pt x="4396867" y="370077"/>
                </a:lnTo>
                <a:lnTo>
                  <a:pt x="4376547" y="408050"/>
                </a:lnTo>
                <a:lnTo>
                  <a:pt x="4347591" y="416178"/>
                </a:lnTo>
                <a:lnTo>
                  <a:pt x="4348861" y="428878"/>
                </a:lnTo>
                <a:lnTo>
                  <a:pt x="4392422" y="411606"/>
                </a:lnTo>
                <a:lnTo>
                  <a:pt x="4409567" y="370077"/>
                </a:lnTo>
                <a:lnTo>
                  <a:pt x="4409694" y="60832"/>
                </a:lnTo>
                <a:lnTo>
                  <a:pt x="4408297" y="46989"/>
                </a:lnTo>
                <a:lnTo>
                  <a:pt x="4383659" y="10286"/>
                </a:lnTo>
                <a:lnTo>
                  <a:pt x="60832" y="0"/>
                </a:lnTo>
                <a:lnTo>
                  <a:pt x="46989" y="1396"/>
                </a:lnTo>
                <a:lnTo>
                  <a:pt x="10287" y="26034"/>
                </a:lnTo>
                <a:lnTo>
                  <a:pt x="0" y="368045"/>
                </a:lnTo>
                <a:lnTo>
                  <a:pt x="1396" y="381888"/>
                </a:lnTo>
                <a:lnTo>
                  <a:pt x="26034" y="418591"/>
                </a:lnTo>
                <a:lnTo>
                  <a:pt x="20827" y="395731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465605" y="1186285"/>
            <a:ext cx="3827549" cy="190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b="1" spc="4" dirty="0">
                <a:latin typeface="Arial"/>
                <a:cs typeface="Arial"/>
              </a:rPr>
              <a:t>5</a:t>
            </a:r>
            <a:r>
              <a:rPr sz="1275" b="1" spc="4" baseline="23872" dirty="0">
                <a:latin typeface="Arial"/>
                <a:cs typeface="Arial"/>
              </a:rPr>
              <a:t>è</a:t>
            </a:r>
            <a:r>
              <a:rPr sz="1275" b="1" spc="-20" baseline="23872" dirty="0">
                <a:latin typeface="Arial"/>
                <a:cs typeface="Arial"/>
              </a:rPr>
              <a:t>m</a:t>
            </a:r>
            <a:r>
              <a:rPr sz="1275" b="1" baseline="23872" dirty="0">
                <a:latin typeface="Arial"/>
                <a:cs typeface="Arial"/>
              </a:rPr>
              <a:t>e</a:t>
            </a:r>
            <a:r>
              <a:rPr sz="1275" b="1" spc="114" baseline="23872" dirty="0">
                <a:latin typeface="Arial"/>
                <a:cs typeface="Arial"/>
              </a:rPr>
              <a:t> </a:t>
            </a:r>
            <a:r>
              <a:rPr sz="1300" b="1" spc="-12" dirty="0">
                <a:latin typeface="Arial"/>
                <a:cs typeface="Arial"/>
              </a:rPr>
              <a:t>v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-8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: </a:t>
            </a:r>
            <a:r>
              <a:rPr sz="1300" b="1" spc="8" dirty="0">
                <a:latin typeface="Arial"/>
                <a:cs typeface="Arial"/>
              </a:rPr>
              <a:t>“</a:t>
            </a:r>
            <a:r>
              <a:rPr sz="1300" b="1" spc="-8" dirty="0">
                <a:latin typeface="Arial"/>
                <a:cs typeface="Arial"/>
              </a:rPr>
              <a:t>m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-8" dirty="0">
                <a:latin typeface="Arial"/>
                <a:cs typeface="Arial"/>
              </a:rPr>
              <a:t>s</a:t>
            </a:r>
            <a:r>
              <a:rPr sz="1300" b="1" dirty="0">
                <a:latin typeface="Arial"/>
                <a:cs typeface="Arial"/>
              </a:rPr>
              <a:t>e</a:t>
            </a:r>
            <a:r>
              <a:rPr sz="1300" b="1" spc="8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n</a:t>
            </a:r>
            <a:r>
              <a:rPr sz="1300" b="1" spc="8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œ</a:t>
            </a:r>
            <a:r>
              <a:rPr sz="1300" b="1" spc="4" dirty="0">
                <a:latin typeface="Arial"/>
                <a:cs typeface="Arial"/>
              </a:rPr>
              <a:t>u</a:t>
            </a:r>
            <a:r>
              <a:rPr sz="1300" b="1" spc="-12" dirty="0">
                <a:latin typeface="Arial"/>
                <a:cs typeface="Arial"/>
              </a:rPr>
              <a:t>v</a:t>
            </a:r>
            <a:r>
              <a:rPr sz="1300" b="1" spc="4" dirty="0">
                <a:latin typeface="Arial"/>
                <a:cs typeface="Arial"/>
              </a:rPr>
              <a:t>r</a:t>
            </a:r>
            <a:r>
              <a:rPr sz="1300" b="1" dirty="0">
                <a:latin typeface="Arial"/>
                <a:cs typeface="Arial"/>
              </a:rPr>
              <a:t>e</a:t>
            </a:r>
            <a:r>
              <a:rPr sz="1300" b="1" spc="-11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d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7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r</a:t>
            </a:r>
            <a:r>
              <a:rPr sz="1300" b="1" spc="-12" dirty="0">
                <a:latin typeface="Arial"/>
                <a:cs typeface="Arial"/>
              </a:rPr>
              <a:t>e</a:t>
            </a:r>
            <a:r>
              <a:rPr sz="1300" b="1" spc="4" dirty="0">
                <a:latin typeface="Arial"/>
                <a:cs typeface="Arial"/>
              </a:rPr>
              <a:t>cet</a:t>
            </a:r>
            <a:r>
              <a:rPr sz="1300" b="1" spc="-12" dirty="0">
                <a:latin typeface="Arial"/>
                <a:cs typeface="Arial"/>
              </a:rPr>
              <a:t>t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18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2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d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-11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d</a:t>
            </a:r>
            <a:r>
              <a:rPr sz="1300" b="1" spc="-12" dirty="0">
                <a:latin typeface="Arial"/>
                <a:cs typeface="Arial"/>
              </a:rPr>
              <a:t>é</a:t>
            </a:r>
            <a:r>
              <a:rPr sz="1300" b="1" spc="8" dirty="0">
                <a:latin typeface="Arial"/>
                <a:cs typeface="Arial"/>
              </a:rPr>
              <a:t>p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spc="-8" dirty="0">
                <a:latin typeface="Arial"/>
                <a:cs typeface="Arial"/>
              </a:rPr>
              <a:t>n</a:t>
            </a:r>
            <a:r>
              <a:rPr sz="1300" b="1" spc="4" dirty="0">
                <a:latin typeface="Arial"/>
                <a:cs typeface="Arial"/>
              </a:rPr>
              <a:t>se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21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846" y="1776046"/>
            <a:ext cx="5804716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6" y="2302081"/>
            <a:ext cx="5799016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72" algn="just">
              <a:lnSpc>
                <a:spcPts val="1335"/>
              </a:lnSpc>
              <a:spcBef>
                <a:spcPts val="66"/>
              </a:spcBef>
            </a:pPr>
            <a:r>
              <a:rPr sz="1200" b="1" spc="8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3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ont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8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8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7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mm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-6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</a:t>
            </a:r>
            <a:r>
              <a:rPr sz="1200" b="1" spc="-52" dirty="0">
                <a:latin typeface="Arial"/>
                <a:cs typeface="Arial"/>
              </a:rPr>
              <a:t>1</a:t>
            </a:r>
            <a:r>
              <a:rPr sz="1200" b="1" spc="44" dirty="0">
                <a:latin typeface="Arial"/>
                <a:cs typeface="Arial"/>
              </a:rPr>
              <a:t>1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54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16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av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2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</a:t>
            </a:r>
            <a:r>
              <a:rPr sz="1200" b="1" spc="-52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3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im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omp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éta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d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ss</a:t>
            </a:r>
            <a:r>
              <a:rPr sz="1200" b="1" spc="4" dirty="0">
                <a:latin typeface="Arial"/>
                <a:cs typeface="Arial"/>
              </a:rPr>
              <a:t>imil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2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1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2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-12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7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-8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</a:t>
            </a:r>
            <a:r>
              <a:rPr sz="1200" b="1" spc="8" dirty="0">
                <a:latin typeface="Arial"/>
                <a:cs typeface="Arial"/>
              </a:rPr>
              <a:t>0</a:t>
            </a:r>
            <a:r>
              <a:rPr sz="1200" b="1" spc="24" dirty="0">
                <a:latin typeface="Arial"/>
                <a:cs typeface="Arial"/>
              </a:rPr>
              <a:t>9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8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14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11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133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2</a:t>
            </a:r>
            <a:r>
              <a:rPr sz="1200" b="1" spc="-4" dirty="0">
                <a:latin typeface="Arial"/>
                <a:cs typeface="Arial"/>
              </a:rPr>
              <a:t>00</a:t>
            </a:r>
            <a:r>
              <a:rPr sz="1200" b="1" dirty="0">
                <a:latin typeface="Arial"/>
                <a:cs typeface="Arial"/>
              </a:rPr>
              <a:t>9</a:t>
            </a:r>
            <a:r>
              <a:rPr sz="1200" b="1" spc="14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12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9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exéc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ur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ô</a:t>
            </a:r>
            <a:r>
              <a:rPr sz="1200" b="1" spc="2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4" dirty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8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</a:t>
            </a:r>
            <a:r>
              <a:rPr sz="1200" b="1" spc="8" dirty="0">
                <a:latin typeface="Arial"/>
                <a:cs typeface="Arial"/>
              </a:rPr>
              <a:t>0</a:t>
            </a:r>
            <a:r>
              <a:rPr sz="1200" b="1" spc="-4" dirty="0">
                <a:latin typeface="Arial"/>
                <a:cs typeface="Arial"/>
              </a:rPr>
              <a:t>0</a:t>
            </a:r>
            <a:r>
              <a:rPr sz="1200" b="1" spc="28" dirty="0">
                <a:latin typeface="Arial"/>
                <a:cs typeface="Arial"/>
              </a:rPr>
              <a:t>9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52</a:t>
            </a:r>
            <a:r>
              <a:rPr sz="1200" b="1" dirty="0">
                <a:latin typeface="Arial"/>
                <a:cs typeface="Arial"/>
              </a:rPr>
              <a:t>2</a:t>
            </a:r>
            <a:r>
              <a:rPr sz="1200" b="1" spc="-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200</a:t>
            </a:r>
            <a:r>
              <a:rPr sz="1200" b="1" spc="9" dirty="0">
                <a:latin typeface="Arial"/>
                <a:cs typeface="Arial"/>
              </a:rPr>
              <a:t>9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59447" y="3175840"/>
            <a:ext cx="351604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)  </a:t>
            </a:r>
            <a:r>
              <a:rPr sz="1200" b="1" spc="199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O</a:t>
            </a:r>
            <a:r>
              <a:rPr sz="1200" b="1" i="1" u="heavy" dirty="0">
                <a:latin typeface="Arial"/>
                <a:cs typeface="Arial"/>
              </a:rPr>
              <a:t>b</a:t>
            </a:r>
            <a:r>
              <a:rPr sz="1200" b="1" i="1" u="heavy" spc="4" dirty="0">
                <a:latin typeface="Arial"/>
                <a:cs typeface="Arial"/>
              </a:rPr>
              <a:t>li</a:t>
            </a:r>
            <a:r>
              <a:rPr sz="1200" b="1" i="1" u="heavy" dirty="0">
                <a:latin typeface="Arial"/>
                <a:cs typeface="Arial"/>
              </a:rPr>
              <a:t>g</a:t>
            </a:r>
            <a:r>
              <a:rPr sz="1200" b="1" i="1" u="heavy" spc="-8" dirty="0">
                <a:latin typeface="Arial"/>
                <a:cs typeface="Arial"/>
              </a:rPr>
              <a:t>a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ons</a:t>
            </a:r>
            <a:r>
              <a:rPr sz="1200" b="1" i="1" u="heavy" spc="5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spc="-4" dirty="0">
                <a:latin typeface="Arial"/>
                <a:cs typeface="Arial"/>
              </a:rPr>
              <a:t>at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spc="8" dirty="0">
                <a:latin typeface="Arial"/>
                <a:cs typeface="Arial"/>
              </a:rPr>
              <a:t>v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46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à</a:t>
            </a:r>
            <a:r>
              <a:rPr sz="1200" b="1" i="1" u="heavy" spc="9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dirty="0">
                <a:latin typeface="Arial"/>
                <a:cs typeface="Arial"/>
              </a:rPr>
              <a:t>a</a:t>
            </a:r>
            <a:r>
              <a:rPr sz="1200" b="1" i="1" u="heavy" spc="14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8" dirty="0">
                <a:latin typeface="Arial"/>
                <a:cs typeface="Arial"/>
              </a:rPr>
              <a:t>a</a:t>
            </a:r>
            <a:r>
              <a:rPr sz="1200" b="1" i="1" u="heavy" spc="16" dirty="0">
                <a:latin typeface="Arial"/>
                <a:cs typeface="Arial"/>
              </a:rPr>
              <a:t>n</a:t>
            </a:r>
            <a:r>
              <a:rPr sz="1200" b="1" i="1" u="heavy" spc="-4" dirty="0">
                <a:latin typeface="Arial"/>
                <a:cs typeface="Arial"/>
              </a:rPr>
              <a:t>s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8" dirty="0">
                <a:latin typeface="Arial"/>
                <a:cs typeface="Arial"/>
              </a:rPr>
              <a:t>a</a:t>
            </a:r>
            <a:r>
              <a:rPr sz="1200" b="1" i="1" u="heavy" spc="12" dirty="0">
                <a:latin typeface="Arial"/>
                <a:cs typeface="Arial"/>
              </a:rPr>
              <a:t>r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68" dirty="0">
                <a:latin typeface="Arial"/>
                <a:cs typeface="Arial"/>
              </a:rPr>
              <a:t> </a:t>
            </a:r>
            <a:r>
              <a:rPr sz="1200" b="1" i="1" u="heavy" spc="16" dirty="0">
                <a:latin typeface="Arial"/>
                <a:cs typeface="Arial"/>
              </a:rPr>
              <a:t>d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46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do</a:t>
            </a:r>
            <a:r>
              <a:rPr sz="1200" b="1" i="1" u="heavy" spc="-9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um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9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3526615"/>
            <a:ext cx="5805169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6" y="4052522"/>
            <a:ext cx="5801664" cy="3503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4575761"/>
            <a:ext cx="5790257" cy="528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2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née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6016"/>
              </a:lnSpc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rendu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9446" y="5277055"/>
            <a:ext cx="315904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)  </a:t>
            </a:r>
            <a:r>
              <a:rPr sz="1200" b="1" spc="19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m</a:t>
            </a:r>
            <a:r>
              <a:rPr sz="1200" b="1" i="1" u="heavy" dirty="0">
                <a:latin typeface="Arial"/>
                <a:cs typeface="Arial"/>
              </a:rPr>
              <a:t>od</a:t>
            </a:r>
            <a:r>
              <a:rPr sz="1200" b="1" i="1" u="heavy" spc="-8" dirty="0">
                <a:latin typeface="Arial"/>
                <a:cs typeface="Arial"/>
              </a:rPr>
              <a:t>a</a:t>
            </a:r>
            <a:r>
              <a:rPr sz="1200" b="1" i="1" u="heavy" spc="4" dirty="0">
                <a:latin typeface="Arial"/>
                <a:cs typeface="Arial"/>
              </a:rPr>
              <a:t>li</a:t>
            </a:r>
            <a:r>
              <a:rPr sz="1200" b="1" i="1" u="heavy" spc="-4" dirty="0">
                <a:latin typeface="Arial"/>
                <a:cs typeface="Arial"/>
              </a:rPr>
              <a:t>té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5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de</a:t>
            </a:r>
            <a:r>
              <a:rPr sz="1200" b="1" i="1" u="heavy" spc="12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dirty="0">
                <a:latin typeface="Arial"/>
                <a:cs typeface="Arial"/>
              </a:rPr>
              <a:t>a</a:t>
            </a:r>
            <a:r>
              <a:rPr sz="1200" b="1" i="1" u="heavy" spc="14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12" dirty="0">
                <a:latin typeface="Arial"/>
                <a:cs typeface="Arial"/>
              </a:rPr>
              <a:t>r</a:t>
            </a:r>
            <a:r>
              <a:rPr sz="1200" b="1" i="1" u="heavy" spc="-4" dirty="0">
                <a:latin typeface="Arial"/>
                <a:cs typeface="Arial"/>
              </a:rPr>
              <a:t>a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-8" dirty="0">
                <a:latin typeface="Arial"/>
                <a:cs typeface="Arial"/>
              </a:rPr>
              <a:t>s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8" dirty="0">
                <a:latin typeface="Arial"/>
                <a:cs typeface="Arial"/>
              </a:rPr>
              <a:t>a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8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70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19" dirty="0">
                <a:latin typeface="Arial"/>
                <a:cs typeface="Arial"/>
              </a:rPr>
              <a:t>r</a:t>
            </a:r>
            <a:r>
              <a:rPr sz="1200" b="1" i="1" u="heavy" dirty="0">
                <a:latin typeface="Arial"/>
                <a:cs typeface="Arial"/>
              </a:rPr>
              <a:t>o</a:t>
            </a:r>
            <a:r>
              <a:rPr sz="1200" b="1" i="1" u="heavy" spc="9" dirty="0">
                <a:latin typeface="Arial"/>
                <a:cs typeface="Arial"/>
              </a:rPr>
              <a:t>ce</a:t>
            </a:r>
            <a:r>
              <a:rPr sz="1200" b="1" i="1" u="heavy" spc="-4" dirty="0">
                <a:latin typeface="Arial"/>
                <a:cs typeface="Arial"/>
              </a:rPr>
              <a:t>ss</a:t>
            </a:r>
            <a:r>
              <a:rPr sz="1200" b="1" i="1" u="heavy" dirty="0">
                <a:latin typeface="Arial"/>
                <a:cs typeface="Arial"/>
              </a:rPr>
              <a:t>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625035"/>
            <a:ext cx="5798007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4677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erné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1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7" y="6326329"/>
            <a:ext cx="5800255" cy="525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i,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9992">
              <a:lnSpc>
                <a:spcPts val="1360"/>
              </a:lnSpc>
              <a:spcBef>
                <a:spcPts val="36"/>
              </a:spcBef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7024830"/>
            <a:ext cx="5803408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23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3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201</a:t>
            </a:r>
            <a:r>
              <a:rPr sz="1200" b="1" spc="16" dirty="0">
                <a:latin typeface="Arial"/>
                <a:cs typeface="Arial"/>
              </a:rPr>
              <a:t>2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spc="8" dirty="0">
                <a:latin typeface="Arial"/>
                <a:cs typeface="Arial"/>
              </a:rPr>
              <a:t>3</a:t>
            </a: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4 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24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2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201</a:t>
            </a:r>
            <a:r>
              <a:rPr sz="1200" b="1" dirty="0">
                <a:latin typeface="Arial"/>
                <a:cs typeface="Arial"/>
              </a:rPr>
              <a:t>2</a:t>
            </a:r>
            <a:r>
              <a:rPr sz="1200" b="1" spc="24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4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23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2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cte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rs </a:t>
            </a:r>
            <a:r>
              <a:rPr sz="1200" b="1" spc="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9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spc="19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9821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cte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0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0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4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-4" dirty="0">
                <a:latin typeface="Arial"/>
                <a:cs typeface="Arial"/>
              </a:rPr>
              <a:t>re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il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8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5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rve</a:t>
            </a:r>
            <a:r>
              <a:rPr sz="1200" b="1" spc="4" dirty="0">
                <a:latin typeface="Arial"/>
                <a:cs typeface="Arial"/>
              </a:rPr>
              <a:t>ill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0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8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rmon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7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16" dirty="0">
                <a:latin typeface="Arial"/>
                <a:cs typeface="Arial"/>
              </a:rPr>
              <a:t>g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x</a:t>
            </a:r>
            <a:r>
              <a:rPr sz="1200" b="1" spc="-4" dirty="0">
                <a:latin typeface="Arial"/>
                <a:cs typeface="Arial"/>
              </a:rPr>
              <a:t>éc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3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9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7723457"/>
            <a:ext cx="5811083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3 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bro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ç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9</a:t>
            </a:r>
            <a:r>
              <a:rPr sz="1200" spc="24" dirty="0">
                <a:latin typeface="Arial"/>
                <a:cs typeface="Arial"/>
              </a:rPr>
              <a:t>9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19</a:t>
            </a:r>
            <a:r>
              <a:rPr sz="1200" spc="8" dirty="0">
                <a:latin typeface="Arial"/>
                <a:cs typeface="Arial"/>
              </a:rPr>
              <a:t>9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-2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8249491"/>
            <a:ext cx="581032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 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8947991"/>
            <a:ext cx="5797025" cy="7038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79" algn="just">
              <a:lnSpc>
                <a:spcPts val="1335"/>
              </a:lnSpc>
              <a:spcBef>
                <a:spcPts val="66"/>
              </a:spcBef>
            </a:pPr>
            <a:r>
              <a:rPr sz="1200" spc="-5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spc="16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921"/>
              </a:lnSpc>
            </a:pP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23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nn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orer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18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445920" y="7146290"/>
            <a:ext cx="3815715" cy="403225"/>
          </a:xfrm>
          <a:custGeom>
            <a:avLst/>
            <a:gdLst/>
            <a:ahLst/>
            <a:cxnLst/>
            <a:rect l="l" t="t" r="r" b="b"/>
            <a:pathLst>
              <a:path w="3815715" h="403225">
                <a:moveTo>
                  <a:pt x="14986" y="395859"/>
                </a:moveTo>
                <a:lnTo>
                  <a:pt x="50292" y="403225"/>
                </a:lnTo>
                <a:lnTo>
                  <a:pt x="3730498" y="403098"/>
                </a:lnTo>
                <a:lnTo>
                  <a:pt x="3774313" y="389636"/>
                </a:lnTo>
                <a:lnTo>
                  <a:pt x="3775964" y="388747"/>
                </a:lnTo>
                <a:lnTo>
                  <a:pt x="3779012" y="386461"/>
                </a:lnTo>
                <a:lnTo>
                  <a:pt x="3787521" y="379603"/>
                </a:lnTo>
                <a:lnTo>
                  <a:pt x="3789172" y="378206"/>
                </a:lnTo>
                <a:lnTo>
                  <a:pt x="3792092" y="375031"/>
                </a:lnTo>
                <a:lnTo>
                  <a:pt x="3798951" y="366522"/>
                </a:lnTo>
                <a:lnTo>
                  <a:pt x="3800094" y="365125"/>
                </a:lnTo>
                <a:lnTo>
                  <a:pt x="3802126" y="361823"/>
                </a:lnTo>
                <a:lnTo>
                  <a:pt x="3807333" y="352298"/>
                </a:lnTo>
                <a:lnTo>
                  <a:pt x="3808349" y="350520"/>
                </a:lnTo>
                <a:lnTo>
                  <a:pt x="3813175" y="335915"/>
                </a:lnTo>
                <a:lnTo>
                  <a:pt x="3815715" y="314960"/>
                </a:lnTo>
                <a:lnTo>
                  <a:pt x="3815588" y="85344"/>
                </a:lnTo>
                <a:lnTo>
                  <a:pt x="3814445" y="73914"/>
                </a:lnTo>
                <a:lnTo>
                  <a:pt x="3814191" y="71755"/>
                </a:lnTo>
                <a:lnTo>
                  <a:pt x="3813175" y="67437"/>
                </a:lnTo>
                <a:lnTo>
                  <a:pt x="3809873" y="56896"/>
                </a:lnTo>
                <a:lnTo>
                  <a:pt x="3809238" y="54864"/>
                </a:lnTo>
                <a:lnTo>
                  <a:pt x="3807460" y="51308"/>
                </a:lnTo>
                <a:lnTo>
                  <a:pt x="3802253" y="41529"/>
                </a:lnTo>
                <a:lnTo>
                  <a:pt x="3801237" y="39750"/>
                </a:lnTo>
                <a:lnTo>
                  <a:pt x="3798697" y="36449"/>
                </a:lnTo>
                <a:lnTo>
                  <a:pt x="3791966" y="28194"/>
                </a:lnTo>
                <a:lnTo>
                  <a:pt x="3790696" y="26670"/>
                </a:lnTo>
                <a:lnTo>
                  <a:pt x="3787775" y="24003"/>
                </a:lnTo>
                <a:lnTo>
                  <a:pt x="3779266" y="17018"/>
                </a:lnTo>
                <a:lnTo>
                  <a:pt x="3777741" y="15748"/>
                </a:lnTo>
                <a:lnTo>
                  <a:pt x="3774313" y="13589"/>
                </a:lnTo>
                <a:lnTo>
                  <a:pt x="3764788" y="8382"/>
                </a:lnTo>
                <a:lnTo>
                  <a:pt x="3763010" y="7366"/>
                </a:lnTo>
                <a:lnTo>
                  <a:pt x="3727450" y="0"/>
                </a:lnTo>
                <a:lnTo>
                  <a:pt x="47243" y="127"/>
                </a:lnTo>
                <a:lnTo>
                  <a:pt x="35813" y="1270"/>
                </a:lnTo>
                <a:lnTo>
                  <a:pt x="33655" y="1524"/>
                </a:lnTo>
                <a:lnTo>
                  <a:pt x="29337" y="2540"/>
                </a:lnTo>
                <a:lnTo>
                  <a:pt x="18795" y="5842"/>
                </a:lnTo>
                <a:lnTo>
                  <a:pt x="16763" y="6477"/>
                </a:lnTo>
                <a:lnTo>
                  <a:pt x="13207" y="8255"/>
                </a:lnTo>
                <a:lnTo>
                  <a:pt x="3429" y="13462"/>
                </a:lnTo>
                <a:lnTo>
                  <a:pt x="1524" y="14605"/>
                </a:lnTo>
                <a:lnTo>
                  <a:pt x="0" y="88392"/>
                </a:lnTo>
                <a:lnTo>
                  <a:pt x="1016" y="78232"/>
                </a:lnTo>
                <a:lnTo>
                  <a:pt x="3937" y="68834"/>
                </a:lnTo>
                <a:lnTo>
                  <a:pt x="40131" y="39116"/>
                </a:lnTo>
                <a:lnTo>
                  <a:pt x="50926" y="38100"/>
                </a:lnTo>
                <a:lnTo>
                  <a:pt x="3727450" y="38100"/>
                </a:lnTo>
                <a:lnTo>
                  <a:pt x="3762883" y="52959"/>
                </a:lnTo>
                <a:lnTo>
                  <a:pt x="3777615" y="89027"/>
                </a:lnTo>
                <a:lnTo>
                  <a:pt x="3777615" y="314960"/>
                </a:lnTo>
                <a:lnTo>
                  <a:pt x="3762883" y="350393"/>
                </a:lnTo>
                <a:lnTo>
                  <a:pt x="3726815" y="365125"/>
                </a:lnTo>
                <a:lnTo>
                  <a:pt x="50292" y="365125"/>
                </a:lnTo>
                <a:lnTo>
                  <a:pt x="14858" y="350393"/>
                </a:lnTo>
                <a:lnTo>
                  <a:pt x="8636" y="342900"/>
                </a:lnTo>
                <a:lnTo>
                  <a:pt x="13207" y="394970"/>
                </a:lnTo>
                <a:lnTo>
                  <a:pt x="14986" y="395859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75257" y="7474839"/>
            <a:ext cx="13335" cy="22987"/>
          </a:xfrm>
          <a:custGeom>
            <a:avLst/>
            <a:gdLst/>
            <a:ahLst/>
            <a:cxnLst/>
            <a:rect l="l" t="t" r="r" b="b"/>
            <a:pathLst>
              <a:path w="13335" h="22986">
                <a:moveTo>
                  <a:pt x="6350" y="20828"/>
                </a:moveTo>
                <a:lnTo>
                  <a:pt x="13335" y="22987"/>
                </a:lnTo>
                <a:lnTo>
                  <a:pt x="7112" y="6731"/>
                </a:lnTo>
                <a:lnTo>
                  <a:pt x="3556" y="3810"/>
                </a:lnTo>
                <a:lnTo>
                  <a:pt x="381" y="0"/>
                </a:lnTo>
                <a:lnTo>
                  <a:pt x="0" y="17399"/>
                </a:lnTo>
                <a:lnTo>
                  <a:pt x="6350" y="20828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58492" y="7196963"/>
            <a:ext cx="3752468" cy="301879"/>
          </a:xfrm>
          <a:custGeom>
            <a:avLst/>
            <a:gdLst/>
            <a:ahLst/>
            <a:cxnLst/>
            <a:rect l="l" t="t" r="r" b="b"/>
            <a:pathLst>
              <a:path w="3752468" h="301878">
                <a:moveTo>
                  <a:pt x="126" y="37719"/>
                </a:moveTo>
                <a:lnTo>
                  <a:pt x="0" y="262382"/>
                </a:lnTo>
                <a:lnTo>
                  <a:pt x="1015" y="271907"/>
                </a:lnTo>
                <a:lnTo>
                  <a:pt x="6603" y="285115"/>
                </a:lnTo>
                <a:lnTo>
                  <a:pt x="16763" y="295275"/>
                </a:lnTo>
                <a:lnTo>
                  <a:pt x="17144" y="277876"/>
                </a:lnTo>
                <a:lnTo>
                  <a:pt x="14858" y="273812"/>
                </a:lnTo>
                <a:lnTo>
                  <a:pt x="13462" y="269367"/>
                </a:lnTo>
                <a:lnTo>
                  <a:pt x="12700" y="261239"/>
                </a:lnTo>
                <a:lnTo>
                  <a:pt x="12826" y="37719"/>
                </a:lnTo>
                <a:lnTo>
                  <a:pt x="13462" y="32638"/>
                </a:lnTo>
                <a:lnTo>
                  <a:pt x="40766" y="12700"/>
                </a:lnTo>
                <a:lnTo>
                  <a:pt x="3714877" y="12826"/>
                </a:lnTo>
                <a:lnTo>
                  <a:pt x="3739768" y="40767"/>
                </a:lnTo>
                <a:lnTo>
                  <a:pt x="3739641" y="264287"/>
                </a:lnTo>
                <a:lnTo>
                  <a:pt x="3711829" y="289179"/>
                </a:lnTo>
                <a:lnTo>
                  <a:pt x="37718" y="289052"/>
                </a:lnTo>
                <a:lnTo>
                  <a:pt x="32638" y="288417"/>
                </a:lnTo>
                <a:lnTo>
                  <a:pt x="28066" y="287020"/>
                </a:lnTo>
                <a:lnTo>
                  <a:pt x="23875" y="284607"/>
                </a:lnTo>
                <a:lnTo>
                  <a:pt x="30099" y="300863"/>
                </a:lnTo>
                <a:lnTo>
                  <a:pt x="37718" y="301752"/>
                </a:lnTo>
                <a:lnTo>
                  <a:pt x="3712972" y="301879"/>
                </a:lnTo>
                <a:lnTo>
                  <a:pt x="3722497" y="300863"/>
                </a:lnTo>
                <a:lnTo>
                  <a:pt x="3751453" y="271907"/>
                </a:lnTo>
                <a:lnTo>
                  <a:pt x="3752468" y="39624"/>
                </a:lnTo>
                <a:lnTo>
                  <a:pt x="3751453" y="30099"/>
                </a:lnTo>
                <a:lnTo>
                  <a:pt x="3722497" y="1016"/>
                </a:lnTo>
                <a:lnTo>
                  <a:pt x="39624" y="0"/>
                </a:lnTo>
                <a:lnTo>
                  <a:pt x="30099" y="1016"/>
                </a:lnTo>
                <a:lnTo>
                  <a:pt x="1015" y="30099"/>
                </a:lnTo>
                <a:lnTo>
                  <a:pt x="126" y="37719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07820" y="7160894"/>
            <a:ext cx="51307" cy="380364"/>
          </a:xfrm>
          <a:custGeom>
            <a:avLst/>
            <a:gdLst/>
            <a:ahLst/>
            <a:cxnLst/>
            <a:rect l="l" t="t" r="r" b="b"/>
            <a:pathLst>
              <a:path w="51307" h="380365">
                <a:moveTo>
                  <a:pt x="126" y="303403"/>
                </a:moveTo>
                <a:lnTo>
                  <a:pt x="1269" y="314833"/>
                </a:lnTo>
                <a:lnTo>
                  <a:pt x="2539" y="321310"/>
                </a:lnTo>
                <a:lnTo>
                  <a:pt x="5842" y="331978"/>
                </a:lnTo>
                <a:lnTo>
                  <a:pt x="8381" y="337693"/>
                </a:lnTo>
                <a:lnTo>
                  <a:pt x="13588" y="347218"/>
                </a:lnTo>
                <a:lnTo>
                  <a:pt x="17018" y="352171"/>
                </a:lnTo>
                <a:lnTo>
                  <a:pt x="24002" y="360680"/>
                </a:lnTo>
                <a:lnTo>
                  <a:pt x="28193" y="364871"/>
                </a:lnTo>
                <a:lnTo>
                  <a:pt x="36449" y="371602"/>
                </a:lnTo>
                <a:lnTo>
                  <a:pt x="37973" y="372999"/>
                </a:lnTo>
                <a:lnTo>
                  <a:pt x="41529" y="375158"/>
                </a:lnTo>
                <a:lnTo>
                  <a:pt x="51307" y="380365"/>
                </a:lnTo>
                <a:lnTo>
                  <a:pt x="46736" y="328295"/>
                </a:lnTo>
                <a:lnTo>
                  <a:pt x="42037" y="319913"/>
                </a:lnTo>
                <a:lnTo>
                  <a:pt x="39116" y="310515"/>
                </a:lnTo>
                <a:lnTo>
                  <a:pt x="38100" y="299720"/>
                </a:lnTo>
                <a:lnTo>
                  <a:pt x="38100" y="73787"/>
                </a:lnTo>
                <a:lnTo>
                  <a:pt x="39624" y="0"/>
                </a:lnTo>
                <a:lnTo>
                  <a:pt x="36194" y="2540"/>
                </a:lnTo>
                <a:lnTo>
                  <a:pt x="27939" y="9525"/>
                </a:lnTo>
                <a:lnTo>
                  <a:pt x="26543" y="10668"/>
                </a:lnTo>
                <a:lnTo>
                  <a:pt x="24130" y="13335"/>
                </a:lnTo>
                <a:lnTo>
                  <a:pt x="17144" y="21590"/>
                </a:lnTo>
                <a:lnTo>
                  <a:pt x="15748" y="23241"/>
                </a:lnTo>
                <a:lnTo>
                  <a:pt x="13462" y="26924"/>
                </a:lnTo>
                <a:lnTo>
                  <a:pt x="8255" y="36703"/>
                </a:lnTo>
                <a:lnTo>
                  <a:pt x="5842" y="42291"/>
                </a:lnTo>
                <a:lnTo>
                  <a:pt x="2539" y="52832"/>
                </a:lnTo>
                <a:lnTo>
                  <a:pt x="1905" y="54991"/>
                </a:lnTo>
                <a:lnTo>
                  <a:pt x="1269" y="59309"/>
                </a:lnTo>
                <a:lnTo>
                  <a:pt x="0" y="73787"/>
                </a:lnTo>
                <a:lnTo>
                  <a:pt x="126" y="303403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30847" y="902286"/>
            <a:ext cx="5800453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opé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32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mme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1427940"/>
            <a:ext cx="5796425" cy="876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67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anne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3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4" dirty="0">
                <a:latin typeface="Arial"/>
                <a:cs typeface="Arial"/>
              </a:rPr>
              <a:t> 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  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379"/>
              </a:lnSpc>
            </a:pP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63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ard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6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d 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-4" baseline="21740" dirty="0">
                <a:latin typeface="Arial"/>
                <a:cs typeface="Arial"/>
              </a:rPr>
              <a:t>e</a:t>
            </a:r>
            <a:r>
              <a:rPr sz="1200" baseline="21740" dirty="0">
                <a:latin typeface="Arial"/>
                <a:cs typeface="Arial"/>
              </a:rPr>
              <a:t>r</a:t>
            </a:r>
            <a:r>
              <a:rPr sz="1200" spc="113" baseline="217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obr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-64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2477340"/>
            <a:ext cx="5802435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59446" y="3000580"/>
            <a:ext cx="17007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3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24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m</a:t>
            </a:r>
            <a:r>
              <a:rPr sz="1200" b="1" i="1" u="heavy" spc="-4" dirty="0">
                <a:latin typeface="Arial"/>
                <a:cs typeface="Arial"/>
              </a:rPr>
              <a:t>at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spc="-4" dirty="0">
                <a:latin typeface="Arial"/>
                <a:cs typeface="Arial"/>
              </a:rPr>
              <a:t>è</a:t>
            </a:r>
            <a:r>
              <a:rPr sz="1200" b="1" i="1" u="heavy" dirty="0">
                <a:latin typeface="Arial"/>
                <a:cs typeface="Arial"/>
              </a:rPr>
              <a:t>re</a:t>
            </a:r>
            <a:r>
              <a:rPr sz="1200" b="1" i="1" u="heavy" spc="36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de</a:t>
            </a:r>
            <a:r>
              <a:rPr sz="1200" b="1" i="1" u="heavy" spc="12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-8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4" dirty="0">
                <a:latin typeface="Arial"/>
                <a:cs typeface="Arial"/>
              </a:rPr>
              <a:t>ô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spc="82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3351100"/>
            <a:ext cx="528640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3702002"/>
            <a:ext cx="5801207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4781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erne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-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6" y="4400502"/>
            <a:ext cx="580328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-53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88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73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régu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4926535"/>
            <a:ext cx="5799372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318" algn="just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i,</a:t>
            </a:r>
            <a:r>
              <a:rPr sz="1200" spc="25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" dirty="0">
                <a:latin typeface="Arial"/>
                <a:cs typeface="Arial"/>
              </a:rPr>
              <a:t> 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</a:pP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ern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ndépe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28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8" dirty="0">
                <a:latin typeface="Arial"/>
                <a:cs typeface="Arial"/>
              </a:rPr>
              <a:t>12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12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5800295"/>
            <a:ext cx="5799590" cy="1051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302" algn="just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326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  <a:spcBef>
                <a:spcPts val="10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4" dirty="0">
                <a:latin typeface="Arial"/>
                <a:cs typeface="Arial"/>
              </a:rPr>
              <a:t>énon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85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9</a:t>
            </a:r>
            <a:r>
              <a:rPr sz="1200" dirty="0">
                <a:latin typeface="Arial"/>
                <a:cs typeface="Arial"/>
              </a:rPr>
              <a:t>7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4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pronon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8979" y="7270982"/>
            <a:ext cx="2323361" cy="190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b="1" spc="8" dirty="0">
                <a:latin typeface="Arial"/>
                <a:cs typeface="Arial"/>
              </a:rPr>
              <a:t>6</a:t>
            </a:r>
            <a:r>
              <a:rPr sz="1275" b="1" spc="4" baseline="23872" dirty="0">
                <a:latin typeface="Arial"/>
                <a:cs typeface="Arial"/>
              </a:rPr>
              <a:t>è</a:t>
            </a:r>
            <a:r>
              <a:rPr sz="1275" b="1" spc="-20" baseline="23872" dirty="0">
                <a:latin typeface="Arial"/>
                <a:cs typeface="Arial"/>
              </a:rPr>
              <a:t>m</a:t>
            </a:r>
            <a:r>
              <a:rPr sz="1275" b="1" baseline="23872" dirty="0">
                <a:latin typeface="Arial"/>
                <a:cs typeface="Arial"/>
              </a:rPr>
              <a:t>e</a:t>
            </a:r>
            <a:r>
              <a:rPr sz="1275" b="1" spc="10" baseline="23872" dirty="0">
                <a:latin typeface="Arial"/>
                <a:cs typeface="Arial"/>
              </a:rPr>
              <a:t> </a:t>
            </a:r>
            <a:r>
              <a:rPr sz="1300" b="1" spc="-12" dirty="0">
                <a:latin typeface="Arial"/>
                <a:cs typeface="Arial"/>
              </a:rPr>
              <a:t>v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-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7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: </a:t>
            </a:r>
            <a:r>
              <a:rPr sz="1300" b="1" spc="-8" dirty="0">
                <a:latin typeface="Arial"/>
                <a:cs typeface="Arial"/>
              </a:rPr>
              <a:t>“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spc="-12" dirty="0">
                <a:latin typeface="Arial"/>
                <a:cs typeface="Arial"/>
              </a:rPr>
              <a:t>f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spc="4" dirty="0">
                <a:latin typeface="Arial"/>
                <a:cs typeface="Arial"/>
              </a:rPr>
              <a:t>r</a:t>
            </a:r>
            <a:r>
              <a:rPr sz="1300" b="1" spc="-8" dirty="0">
                <a:latin typeface="Arial"/>
                <a:cs typeface="Arial"/>
              </a:rPr>
              <a:t>m</a:t>
            </a:r>
            <a:r>
              <a:rPr sz="1300" b="1" spc="4" dirty="0">
                <a:latin typeface="Arial"/>
                <a:cs typeface="Arial"/>
              </a:rPr>
              <a:t>at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n</a:t>
            </a:r>
            <a:r>
              <a:rPr sz="1300" b="1" spc="-19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d</a:t>
            </a:r>
            <a:r>
              <a:rPr sz="1300" b="1" dirty="0">
                <a:latin typeface="Arial"/>
                <a:cs typeface="Arial"/>
              </a:rPr>
              <a:t>u</a:t>
            </a:r>
            <a:r>
              <a:rPr sz="1300" b="1" spc="-8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p</a:t>
            </a:r>
            <a:r>
              <a:rPr sz="1300" b="1" spc="-8" dirty="0">
                <a:latin typeface="Arial"/>
                <a:cs typeface="Arial"/>
              </a:rPr>
              <a:t>u</a:t>
            </a:r>
            <a:r>
              <a:rPr sz="1300" b="1" spc="8" dirty="0">
                <a:latin typeface="Arial"/>
                <a:cs typeface="Arial"/>
              </a:rPr>
              <a:t>b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dirty="0">
                <a:latin typeface="Arial"/>
                <a:cs typeface="Arial"/>
              </a:rPr>
              <a:t>c</a:t>
            </a:r>
            <a:r>
              <a:rPr sz="1300" b="1" spc="28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7723456"/>
            <a:ext cx="491073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odu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9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6" y="8074231"/>
            <a:ext cx="5799372" cy="1402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255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syst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me 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ir 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née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633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La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8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200</a:t>
            </a: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8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1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ill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</a:t>
            </a:r>
            <a:r>
              <a:rPr sz="1200" b="1" spc="8" dirty="0">
                <a:latin typeface="Arial"/>
                <a:cs typeface="Arial"/>
              </a:rPr>
              <a:t>0</a:t>
            </a:r>
            <a:r>
              <a:rPr sz="1200" b="1" spc="-4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0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1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sys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   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9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2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12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1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spc="-4" dirty="0">
                <a:latin typeface="Arial"/>
                <a:cs typeface="Arial"/>
              </a:rPr>
              <a:t>ss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2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8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nat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6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23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non</a:t>
            </a:r>
            <a:r>
              <a:rPr sz="1200" b="1" spc="1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go</a:t>
            </a:r>
            <a:r>
              <a:rPr sz="1200" b="1" spc="-4" dirty="0">
                <a:latin typeface="Arial"/>
                <a:cs typeface="Arial"/>
              </a:rPr>
              <a:t>uve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18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as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1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18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8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8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-14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 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5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our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6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mm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0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og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dirty="0">
                <a:latin typeface="Arial"/>
                <a:cs typeface="Arial"/>
              </a:rPr>
              <a:t>phiqu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2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6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19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4230847" y="908612"/>
            <a:ext cx="16108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b="1" u="heavy" spc="4" dirty="0">
                <a:solidFill>
                  <a:srgbClr val="30849B"/>
                </a:solidFill>
                <a:latin typeface="Arial"/>
                <a:cs typeface="Arial"/>
              </a:rPr>
              <a:t>I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N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T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R</a:t>
            </a:r>
            <a:r>
              <a:rPr b="1" u="heavy" spc="-8" dirty="0">
                <a:solidFill>
                  <a:srgbClr val="30849B"/>
                </a:solidFill>
                <a:latin typeface="Arial"/>
                <a:cs typeface="Arial"/>
              </a:rPr>
              <a:t>O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DUC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T</a:t>
            </a:r>
            <a:r>
              <a:rPr b="1" u="heavy" spc="4" dirty="0">
                <a:solidFill>
                  <a:srgbClr val="30849B"/>
                </a:solidFill>
                <a:latin typeface="Arial"/>
                <a:cs typeface="Arial"/>
              </a:rPr>
              <a:t>I</a:t>
            </a:r>
            <a:r>
              <a:rPr b="1" u="heavy" spc="8" dirty="0">
                <a:solidFill>
                  <a:srgbClr val="30849B"/>
                </a:solidFill>
                <a:latin typeface="Arial"/>
                <a:cs typeface="Arial"/>
              </a:rPr>
              <a:t>O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N</a:t>
            </a:r>
            <a:r>
              <a:rPr b="1" u="heavy" spc="89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:</a:t>
            </a:r>
            <a:endParaRPr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30847" y="1339040"/>
            <a:ext cx="5810463" cy="5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951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gné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har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A.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ag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Act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04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99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erg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24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2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30846" y="2040460"/>
            <a:ext cx="5810584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02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12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du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16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2009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30847" y="2563700"/>
            <a:ext cx="5803413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dern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paren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6022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A.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ett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9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hui</a:t>
            </a:r>
            <a:r>
              <a:rPr sz="1200" b="1" spc="9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us</a:t>
            </a:r>
            <a:r>
              <a:rPr sz="1200" b="1" spc="4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s,</a:t>
            </a:r>
            <a:r>
              <a:rPr sz="1200" b="1" spc="7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Ell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vea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30847" y="3264740"/>
            <a:ext cx="5814411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ré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3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12" dirty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ète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omp</a:t>
            </a:r>
            <a:r>
              <a:rPr sz="1200" b="1" spc="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e)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30846" y="3788361"/>
            <a:ext cx="5804266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12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s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ç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reu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" dirty="0">
                <a:latin typeface="Arial"/>
                <a:cs typeface="Arial"/>
              </a:rPr>
              <a:t> 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0846" y="4314014"/>
            <a:ext cx="528651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32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59447" y="4662121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88110" y="4662121"/>
            <a:ext cx="302014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59447" y="5012895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2)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88111" y="5012895"/>
            <a:ext cx="5344769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59447" y="5538675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8110" y="5538675"/>
            <a:ext cx="216136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nue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9447" y="5886655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4)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88111" y="5886655"/>
            <a:ext cx="51975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non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59447" y="6237175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5)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8111" y="6237176"/>
            <a:ext cx="5351479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non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32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59447" y="6763336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6)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8111" y="6763336"/>
            <a:ext cx="350312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non</a:t>
            </a:r>
            <a:r>
              <a:rPr sz="1200" spc="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9447" y="7111189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7)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8110" y="7111189"/>
            <a:ext cx="31877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9447" y="7461709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8)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8111" y="7461710"/>
            <a:ext cx="5346145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hu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7987870"/>
            <a:ext cx="5803864" cy="35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upan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2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mme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dirty="0">
                <a:latin typeface="Arial"/>
                <a:cs typeface="Arial"/>
              </a:rPr>
              <a:t>FMI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enga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2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3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6" y="8511111"/>
            <a:ext cx="5811994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1998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«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bon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»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adop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6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8" dirty="0">
                <a:latin typeface="Arial"/>
                <a:cs typeface="Arial"/>
              </a:rPr>
              <a:t>9</a:t>
            </a:r>
            <a:r>
              <a:rPr sz="1200" spc="-4" dirty="0">
                <a:latin typeface="Arial"/>
                <a:cs typeface="Arial"/>
              </a:rPr>
              <a:t>9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W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ng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2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9036891"/>
            <a:ext cx="5808992" cy="353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7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8" dirty="0">
                <a:latin typeface="Arial"/>
                <a:cs typeface="Arial"/>
              </a:rPr>
              <a:t>an</a:t>
            </a:r>
            <a:r>
              <a:rPr sz="1200" spc="-4" dirty="0">
                <a:latin typeface="Arial"/>
                <a:cs typeface="Arial"/>
              </a:rPr>
              <a:t>da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28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adop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78423" y="967993"/>
            <a:ext cx="538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4230847" y="902286"/>
            <a:ext cx="375981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uppo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0846" y="1252680"/>
            <a:ext cx="5806456" cy="5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2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lic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4" dirty="0">
                <a:latin typeface="Arial"/>
                <a:cs typeface="Arial"/>
              </a:rPr>
              <a:t>s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à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3194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’il 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Elle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30846" y="1951180"/>
            <a:ext cx="5805404" cy="528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31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5291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28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0846" y="2652601"/>
            <a:ext cx="579984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upp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(gu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group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déba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tc.</a:t>
            </a:r>
            <a:r>
              <a:rPr sz="1200" spc="50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0847" y="3175840"/>
            <a:ext cx="5806503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30846" y="3702001"/>
            <a:ext cx="16276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82903" y="4052522"/>
            <a:ext cx="5350926" cy="3503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Wingdings"/>
                <a:cs typeface="Wingdings"/>
              </a:rPr>
              <a:t></a:t>
            </a:r>
            <a:r>
              <a:rPr sz="1200" dirty="0">
                <a:latin typeface="Times New Roman"/>
                <a:cs typeface="Times New Roman"/>
              </a:rPr>
              <a:t>    </a:t>
            </a:r>
            <a:r>
              <a:rPr sz="1200" spc="2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il</a:t>
            </a:r>
            <a:endParaRPr sz="1200">
              <a:latin typeface="Arial"/>
              <a:cs typeface="Arial"/>
            </a:endParaRPr>
          </a:p>
          <a:p>
            <a:pPr marL="373760" marR="22982">
              <a:lnSpc>
                <a:spcPts val="1360"/>
              </a:lnSpc>
              <a:spcBef>
                <a:spcPts val="1"/>
              </a:spcBef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82904" y="4575761"/>
            <a:ext cx="5351877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Wingdings"/>
                <a:cs typeface="Wingdings"/>
              </a:rPr>
              <a:t></a:t>
            </a:r>
            <a:r>
              <a:rPr sz="1200" dirty="0">
                <a:latin typeface="Times New Roman"/>
                <a:cs typeface="Times New Roman"/>
              </a:rPr>
              <a:t>    </a:t>
            </a:r>
            <a:r>
              <a:rPr sz="1200" spc="2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égu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lic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gran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ape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373760" marR="22982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urée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5101795"/>
            <a:ext cx="5807365" cy="35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-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erne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uppo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s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5625035"/>
            <a:ext cx="5806693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sy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gran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  <a:p>
            <a:pPr marL="12700" marR="15360">
              <a:lnSpc>
                <a:spcPct val="95825"/>
              </a:lnSpc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6499177"/>
            <a:ext cx="5804303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oré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éh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7024829"/>
            <a:ext cx="5800028" cy="701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055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lé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nor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ix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rer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gen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produ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ndépen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6" y="7898970"/>
            <a:ext cx="5807248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0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16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9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12700" marR="8058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abr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ç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9</a:t>
            </a:r>
            <a:r>
              <a:rPr sz="1200" spc="16" dirty="0">
                <a:latin typeface="Arial"/>
                <a:cs typeface="Arial"/>
              </a:rPr>
              <a:t>9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7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19</a:t>
            </a:r>
            <a:r>
              <a:rPr sz="1200" spc="8" dirty="0">
                <a:latin typeface="Arial"/>
                <a:cs typeface="Arial"/>
              </a:rPr>
              <a:t>9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1167" y="8600010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9767" y="8600010"/>
            <a:ext cx="229858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ega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imm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1167" y="8947990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9766" y="8947990"/>
            <a:ext cx="380036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 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1167" y="9298827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9767" y="9298828"/>
            <a:ext cx="5558129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ho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pub</a:t>
            </a:r>
            <a:r>
              <a:rPr sz="1200" dirty="0">
                <a:latin typeface="Arial"/>
                <a:cs typeface="Arial"/>
              </a:rPr>
              <a:t>lic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20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5264945" y="3706495"/>
            <a:ext cx="78105" cy="435737"/>
          </a:xfrm>
          <a:custGeom>
            <a:avLst/>
            <a:gdLst/>
            <a:ahLst/>
            <a:cxnLst/>
            <a:rect l="l" t="t" r="r" b="b"/>
            <a:pathLst>
              <a:path w="78105" h="435737">
                <a:moveTo>
                  <a:pt x="70612" y="40005"/>
                </a:moveTo>
                <a:lnTo>
                  <a:pt x="78105" y="44069"/>
                </a:lnTo>
                <a:lnTo>
                  <a:pt x="73025" y="25526"/>
                </a:lnTo>
                <a:lnTo>
                  <a:pt x="69087" y="20828"/>
                </a:lnTo>
                <a:lnTo>
                  <a:pt x="66167" y="15367"/>
                </a:lnTo>
                <a:lnTo>
                  <a:pt x="64262" y="9525"/>
                </a:lnTo>
                <a:lnTo>
                  <a:pt x="63373" y="0"/>
                </a:lnTo>
                <a:lnTo>
                  <a:pt x="64007" y="34544"/>
                </a:lnTo>
                <a:lnTo>
                  <a:pt x="70612" y="40005"/>
                </a:lnTo>
                <a:close/>
              </a:path>
              <a:path w="78105" h="435737">
                <a:moveTo>
                  <a:pt x="50800" y="-250825"/>
                </a:moveTo>
                <a:lnTo>
                  <a:pt x="50673" y="1270"/>
                </a:lnTo>
                <a:lnTo>
                  <a:pt x="51816" y="12192"/>
                </a:lnTo>
                <a:lnTo>
                  <a:pt x="58547" y="27940"/>
                </a:lnTo>
                <a:lnTo>
                  <a:pt x="64007" y="34544"/>
                </a:lnTo>
                <a:lnTo>
                  <a:pt x="63373" y="0"/>
                </a:lnTo>
                <a:lnTo>
                  <a:pt x="63500" y="-250825"/>
                </a:lnTo>
                <a:lnTo>
                  <a:pt x="89026" y="-281812"/>
                </a:lnTo>
                <a:lnTo>
                  <a:pt x="98425" y="-282701"/>
                </a:lnTo>
                <a:lnTo>
                  <a:pt x="3863340" y="-282575"/>
                </a:lnTo>
                <a:lnTo>
                  <a:pt x="3894328" y="-257175"/>
                </a:lnTo>
                <a:lnTo>
                  <a:pt x="3895216" y="-247650"/>
                </a:lnTo>
                <a:lnTo>
                  <a:pt x="3895090" y="3175"/>
                </a:lnTo>
                <a:lnTo>
                  <a:pt x="3869944" y="34163"/>
                </a:lnTo>
                <a:lnTo>
                  <a:pt x="3860165" y="35051"/>
                </a:lnTo>
                <a:lnTo>
                  <a:pt x="95250" y="34925"/>
                </a:lnTo>
                <a:lnTo>
                  <a:pt x="88900" y="34163"/>
                </a:lnTo>
                <a:lnTo>
                  <a:pt x="83057" y="32385"/>
                </a:lnTo>
                <a:lnTo>
                  <a:pt x="77724" y="29464"/>
                </a:lnTo>
                <a:lnTo>
                  <a:pt x="73025" y="25526"/>
                </a:lnTo>
                <a:lnTo>
                  <a:pt x="78105" y="44069"/>
                </a:lnTo>
                <a:lnTo>
                  <a:pt x="86360" y="46609"/>
                </a:lnTo>
                <a:lnTo>
                  <a:pt x="95250" y="47625"/>
                </a:lnTo>
                <a:lnTo>
                  <a:pt x="3861435" y="47751"/>
                </a:lnTo>
                <a:lnTo>
                  <a:pt x="3872484" y="46609"/>
                </a:lnTo>
                <a:lnTo>
                  <a:pt x="3904234" y="20574"/>
                </a:lnTo>
                <a:lnTo>
                  <a:pt x="3907916" y="-248919"/>
                </a:lnTo>
                <a:lnTo>
                  <a:pt x="3906774" y="-259714"/>
                </a:lnTo>
                <a:lnTo>
                  <a:pt x="3880612" y="-291591"/>
                </a:lnTo>
                <a:lnTo>
                  <a:pt x="97155" y="-295401"/>
                </a:lnTo>
                <a:lnTo>
                  <a:pt x="86487" y="-294258"/>
                </a:lnTo>
                <a:lnTo>
                  <a:pt x="54482" y="-267969"/>
                </a:lnTo>
                <a:lnTo>
                  <a:pt x="51816" y="-259587"/>
                </a:lnTo>
                <a:lnTo>
                  <a:pt x="50800" y="-250825"/>
                </a:lnTo>
                <a:close/>
              </a:path>
              <a:path w="78105" h="435737">
                <a:moveTo>
                  <a:pt x="39624" y="80264"/>
                </a:moveTo>
                <a:lnTo>
                  <a:pt x="41148" y="81661"/>
                </a:lnTo>
                <a:lnTo>
                  <a:pt x="44704" y="83820"/>
                </a:lnTo>
                <a:lnTo>
                  <a:pt x="55499" y="89662"/>
                </a:lnTo>
                <a:lnTo>
                  <a:pt x="54991" y="43561"/>
                </a:lnTo>
                <a:lnTo>
                  <a:pt x="48006" y="35179"/>
                </a:lnTo>
                <a:lnTo>
                  <a:pt x="42672" y="25400"/>
                </a:lnTo>
                <a:lnTo>
                  <a:pt x="39243" y="14732"/>
                </a:lnTo>
                <a:lnTo>
                  <a:pt x="38100" y="2540"/>
                </a:lnTo>
                <a:lnTo>
                  <a:pt x="39624" y="80264"/>
                </a:lnTo>
                <a:close/>
              </a:path>
              <a:path w="78105" h="435737">
                <a:moveTo>
                  <a:pt x="126" y="6350"/>
                </a:moveTo>
                <a:lnTo>
                  <a:pt x="1397" y="19176"/>
                </a:lnTo>
                <a:lnTo>
                  <a:pt x="1650" y="21336"/>
                </a:lnTo>
                <a:lnTo>
                  <a:pt x="2793" y="25654"/>
                </a:lnTo>
                <a:lnTo>
                  <a:pt x="6604" y="37592"/>
                </a:lnTo>
                <a:lnTo>
                  <a:pt x="7238" y="39497"/>
                </a:lnTo>
                <a:lnTo>
                  <a:pt x="8889" y="43053"/>
                </a:lnTo>
                <a:lnTo>
                  <a:pt x="14858" y="53848"/>
                </a:lnTo>
                <a:lnTo>
                  <a:pt x="15748" y="55753"/>
                </a:lnTo>
                <a:lnTo>
                  <a:pt x="18287" y="59055"/>
                </a:lnTo>
                <a:lnTo>
                  <a:pt x="26035" y="68325"/>
                </a:lnTo>
                <a:lnTo>
                  <a:pt x="27305" y="69850"/>
                </a:lnTo>
                <a:lnTo>
                  <a:pt x="30225" y="72517"/>
                </a:lnTo>
                <a:lnTo>
                  <a:pt x="39624" y="80264"/>
                </a:lnTo>
                <a:lnTo>
                  <a:pt x="38100" y="2540"/>
                </a:lnTo>
                <a:lnTo>
                  <a:pt x="38100" y="-250825"/>
                </a:lnTo>
                <a:lnTo>
                  <a:pt x="54991" y="-291083"/>
                </a:lnTo>
                <a:lnTo>
                  <a:pt x="95885" y="-307975"/>
                </a:lnTo>
                <a:lnTo>
                  <a:pt x="3863340" y="-307975"/>
                </a:lnTo>
                <a:lnTo>
                  <a:pt x="3903726" y="-291083"/>
                </a:lnTo>
                <a:lnTo>
                  <a:pt x="3920490" y="-250189"/>
                </a:lnTo>
                <a:lnTo>
                  <a:pt x="3920490" y="3175"/>
                </a:lnTo>
                <a:lnTo>
                  <a:pt x="3903726" y="43561"/>
                </a:lnTo>
                <a:lnTo>
                  <a:pt x="3862704" y="60325"/>
                </a:lnTo>
                <a:lnTo>
                  <a:pt x="95250" y="60325"/>
                </a:lnTo>
                <a:lnTo>
                  <a:pt x="83819" y="59182"/>
                </a:lnTo>
                <a:lnTo>
                  <a:pt x="73151" y="55880"/>
                </a:lnTo>
                <a:lnTo>
                  <a:pt x="63373" y="50546"/>
                </a:lnTo>
                <a:lnTo>
                  <a:pt x="54991" y="43561"/>
                </a:lnTo>
                <a:lnTo>
                  <a:pt x="55499" y="89662"/>
                </a:lnTo>
                <a:lnTo>
                  <a:pt x="57276" y="90678"/>
                </a:lnTo>
                <a:lnTo>
                  <a:pt x="61341" y="92075"/>
                </a:lnTo>
                <a:lnTo>
                  <a:pt x="73279" y="95758"/>
                </a:lnTo>
                <a:lnTo>
                  <a:pt x="75183" y="96393"/>
                </a:lnTo>
                <a:lnTo>
                  <a:pt x="79375" y="97028"/>
                </a:lnTo>
                <a:lnTo>
                  <a:pt x="95250" y="98425"/>
                </a:lnTo>
                <a:lnTo>
                  <a:pt x="3866515" y="98298"/>
                </a:lnTo>
                <a:lnTo>
                  <a:pt x="3914013" y="83820"/>
                </a:lnTo>
                <a:lnTo>
                  <a:pt x="3915917" y="82804"/>
                </a:lnTo>
                <a:lnTo>
                  <a:pt x="3919220" y="80264"/>
                </a:lnTo>
                <a:lnTo>
                  <a:pt x="3928491" y="72517"/>
                </a:lnTo>
                <a:lnTo>
                  <a:pt x="3930015" y="71247"/>
                </a:lnTo>
                <a:lnTo>
                  <a:pt x="3932682" y="68325"/>
                </a:lnTo>
                <a:lnTo>
                  <a:pt x="3940429" y="59055"/>
                </a:lnTo>
                <a:lnTo>
                  <a:pt x="3941826" y="57404"/>
                </a:lnTo>
                <a:lnTo>
                  <a:pt x="3943985" y="53848"/>
                </a:lnTo>
                <a:lnTo>
                  <a:pt x="3949827" y="43053"/>
                </a:lnTo>
                <a:lnTo>
                  <a:pt x="3950842" y="41275"/>
                </a:lnTo>
                <a:lnTo>
                  <a:pt x="3952240" y="37211"/>
                </a:lnTo>
                <a:lnTo>
                  <a:pt x="3955923" y="25400"/>
                </a:lnTo>
                <a:lnTo>
                  <a:pt x="3956558" y="23368"/>
                </a:lnTo>
                <a:lnTo>
                  <a:pt x="3957192" y="19176"/>
                </a:lnTo>
                <a:lnTo>
                  <a:pt x="3958590" y="3175"/>
                </a:lnTo>
                <a:lnTo>
                  <a:pt x="3958463" y="-254000"/>
                </a:lnTo>
                <a:lnTo>
                  <a:pt x="3957192" y="-266700"/>
                </a:lnTo>
                <a:lnTo>
                  <a:pt x="3952240" y="-284733"/>
                </a:lnTo>
                <a:lnTo>
                  <a:pt x="3943985" y="-301370"/>
                </a:lnTo>
                <a:lnTo>
                  <a:pt x="3942969" y="-303275"/>
                </a:lnTo>
                <a:lnTo>
                  <a:pt x="3914013" y="-331215"/>
                </a:lnTo>
                <a:lnTo>
                  <a:pt x="3863340" y="-346075"/>
                </a:lnTo>
                <a:lnTo>
                  <a:pt x="92075" y="-345948"/>
                </a:lnTo>
                <a:lnTo>
                  <a:pt x="44704" y="-331215"/>
                </a:lnTo>
                <a:lnTo>
                  <a:pt x="42925" y="-330326"/>
                </a:lnTo>
                <a:lnTo>
                  <a:pt x="39624" y="-327786"/>
                </a:lnTo>
                <a:lnTo>
                  <a:pt x="30225" y="-320039"/>
                </a:lnTo>
                <a:lnTo>
                  <a:pt x="28701" y="-318769"/>
                </a:lnTo>
                <a:lnTo>
                  <a:pt x="26035" y="-315849"/>
                </a:lnTo>
                <a:lnTo>
                  <a:pt x="18287" y="-306450"/>
                </a:lnTo>
                <a:lnTo>
                  <a:pt x="17018" y="-304926"/>
                </a:lnTo>
                <a:lnTo>
                  <a:pt x="14858" y="-301370"/>
                </a:lnTo>
                <a:lnTo>
                  <a:pt x="8889" y="-290575"/>
                </a:lnTo>
                <a:lnTo>
                  <a:pt x="8000" y="-288798"/>
                </a:lnTo>
                <a:lnTo>
                  <a:pt x="6604" y="-285114"/>
                </a:lnTo>
                <a:lnTo>
                  <a:pt x="2793" y="-273176"/>
                </a:lnTo>
                <a:lnTo>
                  <a:pt x="2158" y="-271144"/>
                </a:lnTo>
                <a:lnTo>
                  <a:pt x="1397" y="-266700"/>
                </a:lnTo>
                <a:lnTo>
                  <a:pt x="0" y="-250825"/>
                </a:lnTo>
                <a:lnTo>
                  <a:pt x="126" y="635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51167" y="902286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79767" y="902286"/>
            <a:ext cx="238653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0846" y="1252679"/>
            <a:ext cx="257532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51167" y="1603326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79766" y="1603326"/>
            <a:ext cx="357938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51167" y="1951179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79766" y="1951179"/>
            <a:ext cx="13761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51167" y="2302080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79766" y="2302080"/>
            <a:ext cx="328021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anon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2652601"/>
            <a:ext cx="5807443" cy="525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173" dirty="0">
                <a:latin typeface="Arial"/>
                <a:cs typeface="Arial"/>
              </a:rPr>
              <a:t> </a:t>
            </a:r>
            <a:r>
              <a:rPr sz="1200" spc="28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13046">
              <a:lnSpc>
                <a:spcPts val="1360"/>
              </a:lnSpc>
              <a:spcBef>
                <a:spcPts val="36"/>
              </a:spcBef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rré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6705" y="3488160"/>
            <a:ext cx="2224352" cy="190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b="1" spc="4" dirty="0">
                <a:latin typeface="Arial"/>
                <a:cs typeface="Arial"/>
              </a:rPr>
              <a:t>7</a:t>
            </a:r>
            <a:r>
              <a:rPr sz="1275" b="1" spc="4" baseline="23872" dirty="0">
                <a:latin typeface="Arial"/>
                <a:cs typeface="Arial"/>
              </a:rPr>
              <a:t>è</a:t>
            </a:r>
            <a:r>
              <a:rPr sz="1275" b="1" spc="-20" baseline="23872" dirty="0">
                <a:latin typeface="Arial"/>
                <a:cs typeface="Arial"/>
              </a:rPr>
              <a:t>m</a:t>
            </a:r>
            <a:r>
              <a:rPr sz="1275" b="1" baseline="23872" dirty="0">
                <a:latin typeface="Arial"/>
                <a:cs typeface="Arial"/>
              </a:rPr>
              <a:t>e</a:t>
            </a:r>
            <a:r>
              <a:rPr sz="1275" b="1" spc="41" baseline="23872" dirty="0">
                <a:latin typeface="Arial"/>
                <a:cs typeface="Arial"/>
              </a:rPr>
              <a:t> </a:t>
            </a:r>
            <a:r>
              <a:rPr sz="1300" b="1" spc="-12" dirty="0">
                <a:latin typeface="Arial"/>
                <a:cs typeface="Arial"/>
              </a:rPr>
              <a:t>v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-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36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:</a:t>
            </a:r>
            <a:r>
              <a:rPr sz="1300" b="1" spc="8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“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spc="-12" dirty="0">
                <a:latin typeface="Arial"/>
                <a:cs typeface="Arial"/>
              </a:rPr>
              <a:t>t</a:t>
            </a:r>
            <a:r>
              <a:rPr sz="1300" b="1" spc="4" dirty="0">
                <a:latin typeface="Arial"/>
                <a:cs typeface="Arial"/>
              </a:rPr>
              <a:t>é</a:t>
            </a:r>
            <a:r>
              <a:rPr sz="1300" b="1" spc="8" dirty="0">
                <a:latin typeface="Arial"/>
                <a:cs typeface="Arial"/>
              </a:rPr>
              <a:t>g</a:t>
            </a:r>
            <a:r>
              <a:rPr sz="1300" b="1" spc="-12" dirty="0">
                <a:latin typeface="Arial"/>
                <a:cs typeface="Arial"/>
              </a:rPr>
              <a:t>r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t</a:t>
            </a:r>
            <a:r>
              <a:rPr sz="1300" b="1" dirty="0">
                <a:latin typeface="Arial"/>
                <a:cs typeface="Arial"/>
              </a:rPr>
              <a:t>é</a:t>
            </a:r>
            <a:r>
              <a:rPr sz="1300" b="1" spc="45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d</a:t>
            </a:r>
            <a:r>
              <a:rPr sz="1300" b="1" spc="-12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34" dirty="0">
                <a:latin typeface="Arial"/>
                <a:cs typeface="Arial"/>
              </a:rPr>
              <a:t> </a:t>
            </a:r>
            <a:r>
              <a:rPr sz="1300" b="1" spc="9" dirty="0">
                <a:latin typeface="Arial"/>
                <a:cs typeface="Arial"/>
              </a:rPr>
              <a:t>a</a:t>
            </a:r>
            <a:r>
              <a:rPr sz="1300" b="1" spc="-14" dirty="0">
                <a:latin typeface="Arial"/>
                <a:cs typeface="Arial"/>
              </a:rPr>
              <a:t>c</a:t>
            </a:r>
            <a:r>
              <a:rPr sz="1300" b="1" spc="4" dirty="0">
                <a:latin typeface="Arial"/>
                <a:cs typeface="Arial"/>
              </a:rPr>
              <a:t>te</a:t>
            </a:r>
            <a:r>
              <a:rPr sz="1300" b="1" spc="-9" dirty="0">
                <a:latin typeface="Arial"/>
                <a:cs typeface="Arial"/>
              </a:rPr>
              <a:t>u</a:t>
            </a:r>
            <a:r>
              <a:rPr sz="1300" b="1" spc="4" dirty="0">
                <a:latin typeface="Arial"/>
                <a:cs typeface="Arial"/>
              </a:rPr>
              <a:t>rs</a:t>
            </a:r>
            <a:r>
              <a:rPr sz="1300" b="1" dirty="0">
                <a:latin typeface="Arial"/>
                <a:cs typeface="Arial"/>
              </a:rPr>
              <a:t>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6" y="4029661"/>
            <a:ext cx="5792552" cy="87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587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x 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01703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dro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  <a:spcBef>
                <a:spcPts val="5"/>
              </a:spcBef>
            </a:pP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esse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hoix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rt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2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ysté</a:t>
            </a:r>
            <a:r>
              <a:rPr sz="1200" b="1" spc="20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aya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il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y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9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ô</a:t>
            </a:r>
            <a:r>
              <a:rPr sz="1200" b="1" spc="2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2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3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é</a:t>
            </a:r>
            <a:r>
              <a:rPr sz="1200" b="1" spc="19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</a:t>
            </a:r>
            <a:r>
              <a:rPr sz="1200" b="1" spc="8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ê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9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9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078935"/>
            <a:ext cx="5802731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2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ut</a:t>
            </a:r>
            <a:r>
              <a:rPr sz="1200" b="1" spc="24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êt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4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2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omou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2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24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ca</a:t>
            </a:r>
            <a:r>
              <a:rPr sz="1200" b="1" dirty="0">
                <a:latin typeface="Arial"/>
                <a:cs typeface="Arial"/>
              </a:rPr>
              <a:t>ndid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 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53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3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ute</a:t>
            </a:r>
            <a:r>
              <a:rPr sz="1200" b="1" spc="20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ect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9" dirty="0">
                <a:latin typeface="Arial"/>
                <a:cs typeface="Arial"/>
              </a:rPr>
              <a:t> e</a:t>
            </a:r>
            <a:r>
              <a:rPr sz="1200" b="1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na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8" dirty="0">
                <a:latin typeface="Arial"/>
                <a:cs typeface="Arial"/>
              </a:rPr>
              <a:t>ec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14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n</a:t>
            </a:r>
            <a:r>
              <a:rPr sz="1200" b="1" spc="9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ili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9446" y="5604715"/>
            <a:ext cx="173380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1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8" dirty="0">
                <a:latin typeface="Arial"/>
                <a:cs typeface="Arial"/>
              </a:rPr>
              <a:t>è</a:t>
            </a:r>
            <a:r>
              <a:rPr sz="1200" b="1" i="1" u="heavy" dirty="0">
                <a:latin typeface="Arial"/>
                <a:cs typeface="Arial"/>
              </a:rPr>
              <a:t>g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36" dirty="0">
                <a:latin typeface="Arial"/>
                <a:cs typeface="Arial"/>
              </a:rPr>
              <a:t> </a:t>
            </a:r>
            <a:r>
              <a:rPr sz="1200" b="1" i="1" u="heavy" spc="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t</a:t>
            </a:r>
            <a:r>
              <a:rPr sz="1200" b="1" i="1" u="heavy" spc="11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sa</a:t>
            </a:r>
            <a:r>
              <a:rPr sz="1200" b="1" i="1" u="heavy" spc="16" dirty="0">
                <a:latin typeface="Arial"/>
                <a:cs typeface="Arial"/>
              </a:rPr>
              <a:t>n</a:t>
            </a:r>
            <a:r>
              <a:rPr sz="1200" b="1" i="1" u="heavy" spc="-4" dirty="0">
                <a:latin typeface="Arial"/>
                <a:cs typeface="Arial"/>
              </a:rPr>
              <a:t>ct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ons</a:t>
            </a:r>
            <a:r>
              <a:rPr sz="1200" b="1" i="1" spc="66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5952695"/>
            <a:ext cx="5804666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marR="12724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ébu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nda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spc="12" dirty="0">
                <a:latin typeface="Arial"/>
                <a:cs typeface="Arial"/>
              </a:rPr>
              <a:t>4-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4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6" y="6653990"/>
            <a:ext cx="5806998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ô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20781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7194">
              <a:lnSpc>
                <a:spcPts val="1380"/>
              </a:lnSpc>
              <a:spcBef>
                <a:spcPts val="69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6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dirty="0">
                <a:latin typeface="Arial"/>
                <a:cs typeface="Arial"/>
              </a:rPr>
              <a:t>l,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8" dirty="0">
                <a:latin typeface="Arial"/>
                <a:cs typeface="Arial"/>
              </a:rPr>
              <a:t>9</a:t>
            </a:r>
            <a:r>
              <a:rPr sz="1200" spc="-4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CR</a:t>
            </a:r>
            <a:r>
              <a:rPr sz="1200" spc="4" dirty="0">
                <a:latin typeface="Arial"/>
                <a:cs typeface="Arial"/>
              </a:rPr>
              <a:t>EI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péna</a:t>
            </a:r>
            <a:r>
              <a:rPr sz="1200" dirty="0">
                <a:latin typeface="Arial"/>
                <a:cs typeface="Arial"/>
              </a:rPr>
              <a:t>l)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7527876"/>
            <a:ext cx="5793648" cy="876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84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og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onn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og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3775055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  <a:spcBef>
                <a:spcPts val="10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odu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agen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hè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8577150"/>
            <a:ext cx="5806943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20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spc="4" dirty="0">
                <a:latin typeface="Arial"/>
                <a:cs typeface="Arial"/>
              </a:rPr>
              <a:t>ît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gér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5458">
              <a:lnSpc>
                <a:spcPct val="95825"/>
              </a:lnSpc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préo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upa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Ti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à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80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21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4230847" y="902286"/>
            <a:ext cx="5808543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6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19</a:t>
            </a:r>
            <a:r>
              <a:rPr sz="1200" spc="8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7" y="1427940"/>
            <a:ext cx="5810311" cy="876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65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829">
              <a:lnSpc>
                <a:spcPts val="1360"/>
              </a:lnSpc>
              <a:spcBef>
                <a:spcPts val="68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4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6" y="2477340"/>
            <a:ext cx="580594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i,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oû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6" y="3000581"/>
            <a:ext cx="5796552" cy="1577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68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lis 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géré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639281" algn="just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35" algn="just">
              <a:lnSpc>
                <a:spcPct val="95825"/>
              </a:lnSpc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2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h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826835" algn="just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441"/>
              </a:lnSpc>
              <a:spcBef>
                <a:spcPts val="5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eg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ba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éren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éan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59446" y="4751021"/>
            <a:ext cx="229006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2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La</a:t>
            </a:r>
            <a:r>
              <a:rPr sz="1200" b="1" i="1" u="heavy" spc="1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4" dirty="0">
                <a:latin typeface="Arial"/>
                <a:cs typeface="Arial"/>
              </a:rPr>
              <a:t>r</a:t>
            </a:r>
            <a:r>
              <a:rPr sz="1200" b="1" i="1" u="heavy" dirty="0">
                <a:latin typeface="Arial"/>
                <a:cs typeface="Arial"/>
              </a:rPr>
              <a:t>o</a:t>
            </a:r>
            <a:r>
              <a:rPr sz="1200" b="1" i="1" u="heavy" spc="-8" dirty="0">
                <a:latin typeface="Arial"/>
                <a:cs typeface="Arial"/>
              </a:rPr>
              <a:t>t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spc="12" dirty="0">
                <a:latin typeface="Arial"/>
                <a:cs typeface="Arial"/>
              </a:rPr>
              <a:t>c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56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22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f</a:t>
            </a:r>
            <a:r>
              <a:rPr sz="1200" b="1" i="1" u="heavy" dirty="0">
                <a:latin typeface="Arial"/>
                <a:cs typeface="Arial"/>
              </a:rPr>
              <a:t>o</a:t>
            </a:r>
            <a:r>
              <a:rPr sz="1200" b="1" i="1" u="heavy" spc="12" dirty="0">
                <a:latin typeface="Arial"/>
                <a:cs typeface="Arial"/>
              </a:rPr>
              <a:t>n</a:t>
            </a:r>
            <a:r>
              <a:rPr sz="1200" b="1" i="1" u="heavy" spc="-4" dirty="0">
                <a:latin typeface="Arial"/>
                <a:cs typeface="Arial"/>
              </a:rPr>
              <a:t>ct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-4" dirty="0">
                <a:latin typeface="Arial"/>
                <a:cs typeface="Arial"/>
              </a:rPr>
              <a:t>na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89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5101796"/>
            <a:ext cx="5799205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La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8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6</a:t>
            </a:r>
            <a:r>
              <a:rPr sz="1200" b="1" spc="4" dirty="0">
                <a:latin typeface="Arial"/>
                <a:cs typeface="Arial"/>
              </a:rPr>
              <a:t>1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3</a:t>
            </a:r>
            <a:r>
              <a:rPr sz="1200" b="1" spc="-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5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1961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odi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ée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-8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ut</a:t>
            </a:r>
            <a:r>
              <a:rPr sz="1200" b="1" spc="-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na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8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9</a:t>
            </a:r>
            <a:r>
              <a:rPr sz="1200" b="1" spc="54" dirty="0">
                <a:latin typeface="Arial"/>
                <a:cs typeface="Arial"/>
              </a:rPr>
              <a:t>7</a:t>
            </a:r>
            <a:r>
              <a:rPr sz="1200" b="1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  <a:p>
            <a:pPr marL="12700" marR="3262" algn="just">
              <a:lnSpc>
                <a:spcPts val="1380"/>
              </a:lnSpc>
              <a:spcBef>
                <a:spcPts val="2"/>
              </a:spcBef>
            </a:pP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     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19</a:t>
            </a:r>
            <a:r>
              <a:rPr sz="1200" b="1" spc="8" dirty="0">
                <a:latin typeface="Arial"/>
                <a:cs typeface="Arial"/>
              </a:rPr>
              <a:t>9</a:t>
            </a: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rta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va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3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xe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ev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rs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22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31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ude</a:t>
            </a:r>
            <a:r>
              <a:rPr sz="1200" b="1" spc="245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23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on.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3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spc="16" dirty="0">
                <a:latin typeface="Arial"/>
                <a:cs typeface="Arial"/>
              </a:rPr>
              <a:t>g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ili</a:t>
            </a:r>
            <a:r>
              <a:rPr sz="1200" b="1" spc="-4" dirty="0">
                <a:latin typeface="Arial"/>
                <a:cs typeface="Arial"/>
              </a:rPr>
              <a:t>sat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6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rs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na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9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4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36841" y="5274515"/>
            <a:ext cx="19469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spc="-4" baseline="21740" dirty="0">
                <a:latin typeface="Arial"/>
                <a:cs typeface="Arial"/>
              </a:rPr>
              <a:t>er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975555"/>
            <a:ext cx="5802603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harg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ora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bon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7" y="6499177"/>
            <a:ext cx="580349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2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3 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5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gé</a:t>
            </a:r>
            <a:r>
              <a:rPr sz="1200" spc="-4" dirty="0">
                <a:latin typeface="Arial"/>
                <a:cs typeface="Arial"/>
              </a:rPr>
              <a:t>néra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454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Co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6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ora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bon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7200089"/>
            <a:ext cx="5806602" cy="525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34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douan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gée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2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ts val="1360"/>
              </a:lnSpc>
              <a:spcBef>
                <a:spcPts val="68"/>
              </a:spcBef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7898970"/>
            <a:ext cx="5801207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dern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nne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î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9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8424750"/>
            <a:ext cx="5796349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446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-2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rè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l,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enar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…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2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9298828"/>
            <a:ext cx="5805045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95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22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4230847" y="902286"/>
            <a:ext cx="5810465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40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9" dirty="0">
                <a:latin typeface="Arial"/>
                <a:cs typeface="Arial"/>
              </a:rPr>
              <a:t>œ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préo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1427940"/>
            <a:ext cx="5806780" cy="525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06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spc="-8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2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pè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 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ts val="1360"/>
              </a:lnSpc>
              <a:spcBef>
                <a:spcPts val="68"/>
              </a:spcBef>
            </a:pP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2126821"/>
            <a:ext cx="3868951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cti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28477" y="2126820"/>
            <a:ext cx="15159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08461" y="2126820"/>
            <a:ext cx="20723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44377" y="2126820"/>
            <a:ext cx="78102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ordo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54077" y="2126820"/>
            <a:ext cx="18634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67285" y="2126820"/>
            <a:ext cx="24974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43891" y="2126820"/>
            <a:ext cx="18878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23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4230847" y="902286"/>
            <a:ext cx="141742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9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71610" y="902286"/>
            <a:ext cx="42653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1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20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gean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29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0846" y="1077546"/>
            <a:ext cx="5812298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ho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enga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51167" y="1603326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79767" y="1603326"/>
            <a:ext cx="55497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égard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gean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lit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-19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érê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79766" y="1776046"/>
            <a:ext cx="2083108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02978" y="1776046"/>
            <a:ext cx="333387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51167" y="2302081"/>
            <a:ext cx="89857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79767" y="2302080"/>
            <a:ext cx="5547203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if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(a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anue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t/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gar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éun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va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51167" y="3000580"/>
            <a:ext cx="898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79767" y="3000580"/>
            <a:ext cx="5557441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39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gar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enan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du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459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3702001"/>
            <a:ext cx="440140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14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4052522"/>
            <a:ext cx="5803049" cy="3503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2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8" dirty="0">
                <a:latin typeface="Arial"/>
                <a:cs typeface="Arial"/>
              </a:rPr>
              <a:t>12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l’O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orr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NA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4575761"/>
            <a:ext cx="5810931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rég</a:t>
            </a:r>
            <a:r>
              <a:rPr sz="1200" dirty="0">
                <a:latin typeface="Arial"/>
                <a:cs typeface="Arial"/>
              </a:rPr>
              <a:t>ime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101795"/>
            <a:ext cx="5800445" cy="525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’a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éné</a:t>
            </a:r>
            <a:r>
              <a:rPr sz="1200" spc="9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l,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gr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déba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2014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5800295"/>
            <a:ext cx="5800774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x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rê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6" y="6326329"/>
            <a:ext cx="5804700" cy="525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8" dirty="0">
                <a:latin typeface="Arial"/>
                <a:cs typeface="Arial"/>
              </a:rPr>
              <a:t>9</a:t>
            </a:r>
            <a:r>
              <a:rPr sz="1200" spc="-4" dirty="0">
                <a:latin typeface="Arial"/>
                <a:cs typeface="Arial"/>
              </a:rPr>
              <a:t>81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épre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4" dirty="0">
                <a:latin typeface="Arial"/>
                <a:cs typeface="Arial"/>
              </a:rPr>
              <a:t>ic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9717">
              <a:lnSpc>
                <a:spcPts val="1380"/>
              </a:lnSpc>
              <a:spcBef>
                <a:spcPts val="2"/>
              </a:spcBef>
            </a:pP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agen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2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ourn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6" y="7024829"/>
            <a:ext cx="336907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xc</a:t>
            </a:r>
            <a:r>
              <a:rPr sz="1200" spc="-4" dirty="0">
                <a:latin typeface="Arial"/>
                <a:cs typeface="Arial"/>
              </a:rPr>
              <a:t>ep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2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déba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6" y="7375350"/>
            <a:ext cx="5803022" cy="525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10754">
              <a:lnSpc>
                <a:spcPts val="1380"/>
              </a:lnSpc>
              <a:spcBef>
                <a:spcPts val="2"/>
              </a:spcBef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8074230"/>
            <a:ext cx="5794561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27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spc="16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26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9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32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ono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24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4230847" y="902286"/>
            <a:ext cx="30506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59447" y="1252679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8111" y="1252680"/>
            <a:ext cx="5354679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2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édu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9447" y="1776046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2)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88111" y="1776046"/>
            <a:ext cx="5352615" cy="528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675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59447" y="2477340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8111" y="2477340"/>
            <a:ext cx="5346395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le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12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edd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59447" y="3000580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4)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8111" y="3000580"/>
            <a:ext cx="414066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régu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ho</a:t>
            </a:r>
            <a:r>
              <a:rPr sz="1200" dirty="0">
                <a:latin typeface="Arial"/>
                <a:cs typeface="Arial"/>
              </a:rPr>
              <a:t>ix</a:t>
            </a:r>
            <a:r>
              <a:rPr sz="1200" spc="-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9447" y="3351100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5)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8111" y="3351100"/>
            <a:ext cx="409204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6" y="3702001"/>
            <a:ext cx="559385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la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l’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9447" y="4052521"/>
            <a:ext cx="157531" cy="1051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1)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60"/>
              </a:lnSpc>
              <a:spcBef>
                <a:spcPts val="1"/>
              </a:spcBef>
            </a:pPr>
            <a:r>
              <a:rPr sz="1200" spc="-4" dirty="0">
                <a:latin typeface="Arial"/>
                <a:cs typeface="Arial"/>
              </a:rPr>
              <a:t>2)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3)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4)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5)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6)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8111" y="4052521"/>
            <a:ext cx="4081377" cy="10518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ts val="1360"/>
              </a:lnSpc>
              <a:spcBef>
                <a:spcPts val="1"/>
              </a:spcBef>
            </a:pPr>
            <a:r>
              <a:rPr sz="1200" dirty="0">
                <a:latin typeface="Arial"/>
                <a:cs typeface="Arial"/>
              </a:rPr>
              <a:t>le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le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5274515"/>
            <a:ext cx="40557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36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5625035"/>
            <a:ext cx="4123279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i,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énéga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la 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 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spc="40" dirty="0">
                <a:latin typeface="Arial"/>
                <a:cs typeface="Arial"/>
              </a:rPr>
              <a:t>4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7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1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7334" y="5625035"/>
            <a:ext cx="12566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8340" y="9901407"/>
            <a:ext cx="2158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spc="-4" dirty="0">
                <a:latin typeface="Cambria"/>
                <a:cs typeface="Cambria"/>
              </a:rPr>
              <a:t>25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4230847" y="902287"/>
            <a:ext cx="5800597" cy="528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mis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ag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ba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7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marR="54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rne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5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30847" y="1603326"/>
            <a:ext cx="5809661" cy="52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béné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6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prendr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9908">
              <a:lnSpc>
                <a:spcPts val="1380"/>
              </a:lnSpc>
              <a:spcBef>
                <a:spcPts val="2"/>
              </a:spcBef>
            </a:pPr>
            <a:r>
              <a:rPr sz="1200" spc="-4" dirty="0">
                <a:latin typeface="Arial"/>
                <a:cs typeface="Arial"/>
              </a:rPr>
              <a:t>nou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e.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mme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9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9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4" dirty="0">
                <a:latin typeface="Arial"/>
                <a:cs typeface="Arial"/>
              </a:rPr>
              <a:t>éta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une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3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4" dirty="0">
                <a:latin typeface="Arial"/>
                <a:cs typeface="Arial"/>
              </a:rPr>
              <a:t>pe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om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9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2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30846" y="2302080"/>
            <a:ext cx="5801536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gea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hau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4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91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spc="2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0846" y="3000581"/>
            <a:ext cx="5801664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éde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ap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nau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30846" y="3526615"/>
            <a:ext cx="5804192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4" dirty="0">
                <a:latin typeface="Arial"/>
                <a:cs typeface="Arial"/>
              </a:rPr>
              <a:t>Ell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fac</a:t>
            </a:r>
            <a:r>
              <a:rPr sz="1200" b="1" spc="4" dirty="0">
                <a:latin typeface="Arial"/>
                <a:cs typeface="Arial"/>
              </a:rPr>
              <a:t>ili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6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ss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16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12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3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ét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18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il</a:t>
            </a:r>
            <a:r>
              <a:rPr sz="1200" b="1" spc="2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7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accè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8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12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9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5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spc="4" dirty="0">
                <a:latin typeface="Arial"/>
                <a:cs typeface="Arial"/>
              </a:rPr>
              <a:t>ill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6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41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6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3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hoix</a:t>
            </a:r>
            <a:r>
              <a:rPr sz="1200" b="1" spc="3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rep</a:t>
            </a:r>
            <a:r>
              <a:rPr sz="1200" b="1" spc="14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és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30846" y="4052522"/>
            <a:ext cx="5804598" cy="3503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aprè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02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2000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9 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9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00</a:t>
            </a:r>
            <a:r>
              <a:rPr sz="1200" spc="25" dirty="0">
                <a:latin typeface="Arial"/>
                <a:cs typeface="Arial"/>
              </a:rPr>
              <a:t>0</a:t>
            </a:r>
            <a:r>
              <a:rPr sz="1200" spc="-9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0847" y="4575761"/>
            <a:ext cx="5809623" cy="528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79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abrog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01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9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00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  <a:p>
            <a:pPr marL="12700" marR="24039">
              <a:lnSpc>
                <a:spcPts val="1379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24" dirty="0">
                <a:latin typeface="Arial"/>
                <a:cs typeface="Arial"/>
              </a:rPr>
              <a:t>1</a:t>
            </a:r>
            <a:r>
              <a:rPr sz="1200" spc="-4" baseline="21740" dirty="0">
                <a:latin typeface="Arial"/>
                <a:cs typeface="Arial"/>
              </a:rPr>
              <a:t>e</a:t>
            </a:r>
            <a:r>
              <a:rPr sz="1200" baseline="21740" dirty="0">
                <a:latin typeface="Arial"/>
                <a:cs typeface="Arial"/>
              </a:rPr>
              <a:t>r</a:t>
            </a:r>
            <a:r>
              <a:rPr sz="1200" spc="120" baseline="217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9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12</a:t>
            </a:r>
            <a:r>
              <a:rPr sz="120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30846" y="5274516"/>
            <a:ext cx="5798958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  <a:p>
            <a:pPr marL="12700" marR="775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9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0847" y="6150815"/>
            <a:ext cx="417361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6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35647" y="6499176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4184" y="6499176"/>
            <a:ext cx="347264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l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5647" y="6849696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2)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64184" y="6849696"/>
            <a:ext cx="279420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5647" y="7200089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4184" y="7200089"/>
            <a:ext cx="127757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35647" y="7548196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4)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64184" y="7548196"/>
            <a:ext cx="292882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35647" y="7898970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5)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64184" y="7898970"/>
            <a:ext cx="275356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8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5647" y="8249490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6)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9744" y="8249490"/>
            <a:ext cx="146553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lic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5647" y="8600010"/>
            <a:ext cx="1575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7)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9744" y="8600010"/>
            <a:ext cx="126029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7" y="8947991"/>
            <a:ext cx="5804801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Co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12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har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4182586" y="2312034"/>
            <a:ext cx="2428874" cy="680720"/>
          </a:xfrm>
          <a:custGeom>
            <a:avLst/>
            <a:gdLst/>
            <a:ahLst/>
            <a:cxnLst/>
            <a:rect l="l" t="t" r="r" b="b"/>
            <a:pathLst>
              <a:path w="2428874" h="680720">
                <a:moveTo>
                  <a:pt x="0" y="680720"/>
                </a:moveTo>
                <a:lnTo>
                  <a:pt x="2428874" y="680720"/>
                </a:lnTo>
                <a:lnTo>
                  <a:pt x="2428874" y="0"/>
                </a:lnTo>
                <a:lnTo>
                  <a:pt x="0" y="0"/>
                </a:lnTo>
                <a:lnTo>
                  <a:pt x="0" y="680720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43547" y="2312035"/>
            <a:ext cx="2304415" cy="175259"/>
          </a:xfrm>
          <a:custGeom>
            <a:avLst/>
            <a:gdLst/>
            <a:ahLst/>
            <a:cxnLst/>
            <a:rect l="l" t="t" r="r" b="b"/>
            <a:pathLst>
              <a:path w="2304415" h="175259">
                <a:moveTo>
                  <a:pt x="0" y="175259"/>
                </a:moveTo>
                <a:lnTo>
                  <a:pt x="2304415" y="175259"/>
                </a:lnTo>
                <a:lnTo>
                  <a:pt x="23044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43547" y="2487296"/>
            <a:ext cx="2304415" cy="175259"/>
          </a:xfrm>
          <a:custGeom>
            <a:avLst/>
            <a:gdLst/>
            <a:ahLst/>
            <a:cxnLst/>
            <a:rect l="l" t="t" r="r" b="b"/>
            <a:pathLst>
              <a:path w="2304415" h="175259">
                <a:moveTo>
                  <a:pt x="0" y="175259"/>
                </a:moveTo>
                <a:lnTo>
                  <a:pt x="2304415" y="175259"/>
                </a:lnTo>
                <a:lnTo>
                  <a:pt x="23044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43547" y="2662555"/>
            <a:ext cx="2304415" cy="175259"/>
          </a:xfrm>
          <a:custGeom>
            <a:avLst/>
            <a:gdLst/>
            <a:ahLst/>
            <a:cxnLst/>
            <a:rect l="l" t="t" r="r" b="b"/>
            <a:pathLst>
              <a:path w="2304415" h="175259">
                <a:moveTo>
                  <a:pt x="0" y="175259"/>
                </a:moveTo>
                <a:lnTo>
                  <a:pt x="2304415" y="175259"/>
                </a:lnTo>
                <a:lnTo>
                  <a:pt x="23044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24098" y="2312034"/>
            <a:ext cx="3473450" cy="680720"/>
          </a:xfrm>
          <a:custGeom>
            <a:avLst/>
            <a:gdLst/>
            <a:ahLst/>
            <a:cxnLst/>
            <a:rect l="l" t="t" r="r" b="b"/>
            <a:pathLst>
              <a:path w="3473450" h="680720">
                <a:moveTo>
                  <a:pt x="0" y="680720"/>
                </a:moveTo>
                <a:lnTo>
                  <a:pt x="3473450" y="680720"/>
                </a:lnTo>
                <a:lnTo>
                  <a:pt x="3473450" y="0"/>
                </a:lnTo>
                <a:lnTo>
                  <a:pt x="0" y="0"/>
                </a:lnTo>
                <a:lnTo>
                  <a:pt x="0" y="680720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85185" y="2312035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85185" y="2487296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85185" y="2662555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D2EA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80047" y="2305684"/>
            <a:ext cx="2428875" cy="0"/>
          </a:xfrm>
          <a:custGeom>
            <a:avLst/>
            <a:gdLst/>
            <a:ahLst/>
            <a:cxnLst/>
            <a:rect l="l" t="t" r="r" b="b"/>
            <a:pathLst>
              <a:path w="2428875">
                <a:moveTo>
                  <a:pt x="0" y="0"/>
                </a:moveTo>
                <a:lnTo>
                  <a:pt x="2428875" y="0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21686" y="2305684"/>
            <a:ext cx="3473449" cy="0"/>
          </a:xfrm>
          <a:custGeom>
            <a:avLst/>
            <a:gdLst/>
            <a:ahLst/>
            <a:cxnLst/>
            <a:rect l="l" t="t" r="r" b="b"/>
            <a:pathLst>
              <a:path w="3473449">
                <a:moveTo>
                  <a:pt x="0" y="0"/>
                </a:moveTo>
                <a:lnTo>
                  <a:pt x="3473449" y="0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2586" y="3005454"/>
            <a:ext cx="2428874" cy="1575180"/>
          </a:xfrm>
          <a:custGeom>
            <a:avLst/>
            <a:gdLst/>
            <a:ahLst/>
            <a:cxnLst/>
            <a:rect l="l" t="t" r="r" b="b"/>
            <a:pathLst>
              <a:path w="2428874" h="1575180">
                <a:moveTo>
                  <a:pt x="0" y="1575180"/>
                </a:moveTo>
                <a:lnTo>
                  <a:pt x="2428874" y="1575180"/>
                </a:lnTo>
                <a:lnTo>
                  <a:pt x="2428874" y="0"/>
                </a:lnTo>
                <a:lnTo>
                  <a:pt x="0" y="0"/>
                </a:lnTo>
                <a:lnTo>
                  <a:pt x="0" y="1575180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43547" y="3005455"/>
            <a:ext cx="2304415" cy="175259"/>
          </a:xfrm>
          <a:custGeom>
            <a:avLst/>
            <a:gdLst/>
            <a:ahLst/>
            <a:cxnLst/>
            <a:rect l="l" t="t" r="r" b="b"/>
            <a:pathLst>
              <a:path w="2304415" h="175259">
                <a:moveTo>
                  <a:pt x="0" y="175259"/>
                </a:moveTo>
                <a:lnTo>
                  <a:pt x="2304415" y="175259"/>
                </a:lnTo>
                <a:lnTo>
                  <a:pt x="23044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43547" y="3180716"/>
            <a:ext cx="2304415" cy="175259"/>
          </a:xfrm>
          <a:custGeom>
            <a:avLst/>
            <a:gdLst/>
            <a:ahLst/>
            <a:cxnLst/>
            <a:rect l="l" t="t" r="r" b="b"/>
            <a:pathLst>
              <a:path w="2304415" h="175259">
                <a:moveTo>
                  <a:pt x="0" y="175259"/>
                </a:moveTo>
                <a:lnTo>
                  <a:pt x="2304415" y="175259"/>
                </a:lnTo>
                <a:lnTo>
                  <a:pt x="23044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43547" y="3355976"/>
            <a:ext cx="2304415" cy="175259"/>
          </a:xfrm>
          <a:custGeom>
            <a:avLst/>
            <a:gdLst/>
            <a:ahLst/>
            <a:cxnLst/>
            <a:rect l="l" t="t" r="r" b="b"/>
            <a:pathLst>
              <a:path w="2304415" h="175259">
                <a:moveTo>
                  <a:pt x="0" y="175259"/>
                </a:moveTo>
                <a:lnTo>
                  <a:pt x="2304415" y="175259"/>
                </a:lnTo>
                <a:lnTo>
                  <a:pt x="23044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43547" y="3531172"/>
            <a:ext cx="2304415" cy="175577"/>
          </a:xfrm>
          <a:custGeom>
            <a:avLst/>
            <a:gdLst/>
            <a:ahLst/>
            <a:cxnLst/>
            <a:rect l="l" t="t" r="r" b="b"/>
            <a:pathLst>
              <a:path w="2304415" h="175577">
                <a:moveTo>
                  <a:pt x="0" y="175577"/>
                </a:moveTo>
                <a:lnTo>
                  <a:pt x="2304415" y="175577"/>
                </a:lnTo>
                <a:lnTo>
                  <a:pt x="2304415" y="0"/>
                </a:lnTo>
                <a:lnTo>
                  <a:pt x="0" y="0"/>
                </a:lnTo>
                <a:lnTo>
                  <a:pt x="0" y="175577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43547" y="3706750"/>
            <a:ext cx="2304415" cy="175259"/>
          </a:xfrm>
          <a:custGeom>
            <a:avLst/>
            <a:gdLst/>
            <a:ahLst/>
            <a:cxnLst/>
            <a:rect l="l" t="t" r="r" b="b"/>
            <a:pathLst>
              <a:path w="2304415" h="175259">
                <a:moveTo>
                  <a:pt x="0" y="175259"/>
                </a:moveTo>
                <a:lnTo>
                  <a:pt x="2304415" y="175259"/>
                </a:lnTo>
                <a:lnTo>
                  <a:pt x="2304415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24098" y="3005454"/>
            <a:ext cx="3473450" cy="1575180"/>
          </a:xfrm>
          <a:custGeom>
            <a:avLst/>
            <a:gdLst/>
            <a:ahLst/>
            <a:cxnLst/>
            <a:rect l="l" t="t" r="r" b="b"/>
            <a:pathLst>
              <a:path w="3473450" h="1575180">
                <a:moveTo>
                  <a:pt x="0" y="1575180"/>
                </a:moveTo>
                <a:lnTo>
                  <a:pt x="3473450" y="1575180"/>
                </a:lnTo>
                <a:lnTo>
                  <a:pt x="3473450" y="0"/>
                </a:lnTo>
                <a:lnTo>
                  <a:pt x="0" y="0"/>
                </a:lnTo>
                <a:lnTo>
                  <a:pt x="0" y="1575180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5185" y="3005455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85185" y="3180716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12769" y="3192779"/>
            <a:ext cx="127000" cy="12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85185" y="3355976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85185" y="3531172"/>
            <a:ext cx="3348990" cy="175577"/>
          </a:xfrm>
          <a:custGeom>
            <a:avLst/>
            <a:gdLst/>
            <a:ahLst/>
            <a:cxnLst/>
            <a:rect l="l" t="t" r="r" b="b"/>
            <a:pathLst>
              <a:path w="3348990" h="175577">
                <a:moveTo>
                  <a:pt x="0" y="175577"/>
                </a:moveTo>
                <a:lnTo>
                  <a:pt x="3348990" y="175577"/>
                </a:lnTo>
                <a:lnTo>
                  <a:pt x="3348990" y="0"/>
                </a:lnTo>
                <a:lnTo>
                  <a:pt x="0" y="0"/>
                </a:lnTo>
                <a:lnTo>
                  <a:pt x="0" y="175577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85185" y="3706750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912769" y="3718559"/>
            <a:ext cx="127000" cy="12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85185" y="3882008"/>
            <a:ext cx="3348990" cy="172720"/>
          </a:xfrm>
          <a:custGeom>
            <a:avLst/>
            <a:gdLst/>
            <a:ahLst/>
            <a:cxnLst/>
            <a:rect l="l" t="t" r="r" b="b"/>
            <a:pathLst>
              <a:path w="3348990" h="172720">
                <a:moveTo>
                  <a:pt x="0" y="172720"/>
                </a:moveTo>
                <a:lnTo>
                  <a:pt x="3348990" y="172720"/>
                </a:lnTo>
                <a:lnTo>
                  <a:pt x="3348990" y="0"/>
                </a:lnTo>
                <a:lnTo>
                  <a:pt x="0" y="0"/>
                </a:lnTo>
                <a:lnTo>
                  <a:pt x="0" y="172720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12769" y="3893819"/>
            <a:ext cx="127000" cy="12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85185" y="4054730"/>
            <a:ext cx="3348990" cy="175259"/>
          </a:xfrm>
          <a:custGeom>
            <a:avLst/>
            <a:gdLst/>
            <a:ahLst/>
            <a:cxnLst/>
            <a:rect l="l" t="t" r="r" b="b"/>
            <a:pathLst>
              <a:path w="3348990" h="175259">
                <a:moveTo>
                  <a:pt x="0" y="175259"/>
                </a:moveTo>
                <a:lnTo>
                  <a:pt x="3348990" y="175259"/>
                </a:lnTo>
                <a:lnTo>
                  <a:pt x="334899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685185" y="4230115"/>
            <a:ext cx="3348990" cy="175260"/>
          </a:xfrm>
          <a:custGeom>
            <a:avLst/>
            <a:gdLst/>
            <a:ahLst/>
            <a:cxnLst/>
            <a:rect l="l" t="t" r="r" b="b"/>
            <a:pathLst>
              <a:path w="3348990" h="175260">
                <a:moveTo>
                  <a:pt x="0" y="175260"/>
                </a:moveTo>
                <a:lnTo>
                  <a:pt x="3348990" y="175260"/>
                </a:lnTo>
                <a:lnTo>
                  <a:pt x="3348990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685185" y="4405375"/>
            <a:ext cx="3348990" cy="175260"/>
          </a:xfrm>
          <a:custGeom>
            <a:avLst/>
            <a:gdLst/>
            <a:ahLst/>
            <a:cxnLst/>
            <a:rect l="l" t="t" r="r" b="b"/>
            <a:pathLst>
              <a:path w="3348990" h="175260">
                <a:moveTo>
                  <a:pt x="0" y="175260"/>
                </a:moveTo>
                <a:lnTo>
                  <a:pt x="3348990" y="175260"/>
                </a:lnTo>
                <a:lnTo>
                  <a:pt x="3348990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A4D4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80047" y="2999104"/>
            <a:ext cx="2428875" cy="0"/>
          </a:xfrm>
          <a:custGeom>
            <a:avLst/>
            <a:gdLst/>
            <a:ahLst/>
            <a:cxnLst/>
            <a:rect l="l" t="t" r="r" b="b"/>
            <a:pathLst>
              <a:path w="2428875">
                <a:moveTo>
                  <a:pt x="0" y="0"/>
                </a:moveTo>
                <a:lnTo>
                  <a:pt x="2428875" y="0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21686" y="2999104"/>
            <a:ext cx="3473449" cy="0"/>
          </a:xfrm>
          <a:custGeom>
            <a:avLst/>
            <a:gdLst/>
            <a:ahLst/>
            <a:cxnLst/>
            <a:rect l="l" t="t" r="r" b="b"/>
            <a:pathLst>
              <a:path w="3473449">
                <a:moveTo>
                  <a:pt x="0" y="0"/>
                </a:moveTo>
                <a:lnTo>
                  <a:pt x="3473449" y="0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73696" y="2299335"/>
            <a:ext cx="0" cy="2294001"/>
          </a:xfrm>
          <a:custGeom>
            <a:avLst/>
            <a:gdLst/>
            <a:ahLst/>
            <a:cxnLst/>
            <a:rect l="l" t="t" r="r" b="b"/>
            <a:pathLst>
              <a:path h="2294001">
                <a:moveTo>
                  <a:pt x="0" y="0"/>
                </a:moveTo>
                <a:lnTo>
                  <a:pt x="0" y="2294001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80047" y="4586985"/>
            <a:ext cx="2428875" cy="0"/>
          </a:xfrm>
          <a:custGeom>
            <a:avLst/>
            <a:gdLst/>
            <a:ahLst/>
            <a:cxnLst/>
            <a:rect l="l" t="t" r="r" b="b"/>
            <a:pathLst>
              <a:path w="2428875">
                <a:moveTo>
                  <a:pt x="0" y="0"/>
                </a:moveTo>
                <a:lnTo>
                  <a:pt x="2428875" y="0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15335" y="2299335"/>
            <a:ext cx="0" cy="2294001"/>
          </a:xfrm>
          <a:custGeom>
            <a:avLst/>
            <a:gdLst/>
            <a:ahLst/>
            <a:cxnLst/>
            <a:rect l="l" t="t" r="r" b="b"/>
            <a:pathLst>
              <a:path h="2294001">
                <a:moveTo>
                  <a:pt x="0" y="0"/>
                </a:moveTo>
                <a:lnTo>
                  <a:pt x="0" y="2294001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21686" y="4586985"/>
            <a:ext cx="3473449" cy="0"/>
          </a:xfrm>
          <a:custGeom>
            <a:avLst/>
            <a:gdLst/>
            <a:ahLst/>
            <a:cxnLst/>
            <a:rect l="l" t="t" r="r" b="b"/>
            <a:pathLst>
              <a:path w="3473449">
                <a:moveTo>
                  <a:pt x="0" y="0"/>
                </a:moveTo>
                <a:lnTo>
                  <a:pt x="3473449" y="0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101485" y="2299335"/>
            <a:ext cx="0" cy="2294001"/>
          </a:xfrm>
          <a:custGeom>
            <a:avLst/>
            <a:gdLst/>
            <a:ahLst/>
            <a:cxnLst/>
            <a:rect l="l" t="t" r="r" b="b"/>
            <a:pathLst>
              <a:path h="2294001">
                <a:moveTo>
                  <a:pt x="0" y="0"/>
                </a:moveTo>
                <a:lnTo>
                  <a:pt x="0" y="2294001"/>
                </a:lnTo>
              </a:path>
            </a:pathLst>
          </a:custGeom>
          <a:ln w="13970">
            <a:solidFill>
              <a:srgbClr val="78C0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30846" y="902286"/>
            <a:ext cx="5809712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4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6" y="1427939"/>
            <a:ext cx="5798020" cy="70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03" algn="just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2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Co</a:t>
            </a:r>
            <a:r>
              <a:rPr sz="1200" dirty="0">
                <a:latin typeface="Arial"/>
                <a:cs typeface="Arial"/>
              </a:rPr>
              <a:t>mmi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2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«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058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adop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rapp</a:t>
            </a:r>
            <a:r>
              <a:rPr sz="1200" spc="9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3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2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 la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6" y="4771214"/>
            <a:ext cx="5802462" cy="701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412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ile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154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5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4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5645355"/>
            <a:ext cx="5810213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75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2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  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2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 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 </a:t>
            </a:r>
            <a:r>
              <a:rPr sz="1200" spc="2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  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,  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agen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5835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6344236"/>
            <a:ext cx="5801879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6" y="6869889"/>
            <a:ext cx="5813308" cy="5284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735">
              <a:lnSpc>
                <a:spcPts val="1335"/>
              </a:lnSpc>
              <a:spcBef>
                <a:spcPts val="66"/>
              </a:spcBef>
            </a:pP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1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8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16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62" dirty="0">
                <a:latin typeface="Arial"/>
                <a:cs typeface="Arial"/>
              </a:rPr>
              <a:t> </a:t>
            </a:r>
            <a:r>
              <a:rPr sz="1200" b="1" spc="-16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9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im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rta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1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9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ex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7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ff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0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9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gul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2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1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21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3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-4" dirty="0">
                <a:latin typeface="Arial"/>
                <a:cs typeface="Arial"/>
              </a:rPr>
              <a:t>etta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21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2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2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na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ssa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ca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1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6" y="7568390"/>
            <a:ext cx="5808380" cy="528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64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s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2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gn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‘’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bon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»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FMI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(2</a:t>
            </a:r>
            <a:r>
              <a:rPr sz="1200" spc="9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07)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8269810"/>
            <a:ext cx="5504958" cy="1403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4" dirty="0">
                <a:latin typeface="Arial"/>
                <a:cs typeface="Arial"/>
              </a:rPr>
              <a:t>z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7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469963" marR="22860">
              <a:lnSpc>
                <a:spcPct val="95825"/>
              </a:lnSpc>
            </a:pPr>
            <a:r>
              <a:rPr sz="1200" dirty="0">
                <a:latin typeface="Wingdings"/>
                <a:cs typeface="Wingdings"/>
              </a:rPr>
              <a:t></a:t>
            </a:r>
            <a:r>
              <a:rPr sz="1200" dirty="0">
                <a:latin typeface="Times New Roman"/>
                <a:cs typeface="Times New Roman"/>
              </a:rPr>
              <a:t>   </a:t>
            </a:r>
            <a:r>
              <a:rPr sz="1200" spc="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à la l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469963" marR="22860">
              <a:lnSpc>
                <a:spcPts val="1360"/>
              </a:lnSpc>
              <a:spcBef>
                <a:spcPts val="68"/>
              </a:spcBef>
            </a:pPr>
            <a:r>
              <a:rPr sz="1200" dirty="0">
                <a:latin typeface="Wingdings"/>
                <a:cs typeface="Wingdings"/>
              </a:rPr>
              <a:t></a:t>
            </a:r>
            <a:r>
              <a:rPr sz="1200" dirty="0">
                <a:latin typeface="Times New Roman"/>
                <a:cs typeface="Times New Roman"/>
              </a:rPr>
              <a:t>   </a:t>
            </a:r>
            <a:r>
              <a:rPr sz="1200" spc="29" dirty="0">
                <a:latin typeface="Times New Roman"/>
                <a:cs typeface="Times New Roman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469963" marR="22860">
              <a:lnSpc>
                <a:spcPct val="95825"/>
              </a:lnSpc>
            </a:pPr>
            <a:r>
              <a:rPr sz="1200" dirty="0">
                <a:latin typeface="Wingdings"/>
                <a:cs typeface="Wingdings"/>
              </a:rPr>
              <a:t></a:t>
            </a:r>
            <a:r>
              <a:rPr sz="1200" dirty="0">
                <a:latin typeface="Times New Roman"/>
                <a:cs typeface="Times New Roman"/>
              </a:rPr>
              <a:t>   </a:t>
            </a:r>
            <a:r>
              <a:rPr sz="1200" spc="29" dirty="0">
                <a:latin typeface="Times New Roman"/>
                <a:cs typeface="Times New Roman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464756" marR="22860">
              <a:lnSpc>
                <a:spcPct val="95825"/>
              </a:lnSpc>
            </a:pPr>
            <a:r>
              <a:rPr sz="1200" dirty="0">
                <a:latin typeface="Wingdings"/>
                <a:cs typeface="Wingdings"/>
              </a:rPr>
              <a:t></a:t>
            </a:r>
            <a:r>
              <a:rPr sz="1200" dirty="0">
                <a:latin typeface="Times New Roman"/>
                <a:cs typeface="Times New Roman"/>
              </a:rPr>
              <a:t>   </a:t>
            </a:r>
            <a:r>
              <a:rPr sz="1200" spc="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à l’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la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464756" marR="22860">
              <a:lnSpc>
                <a:spcPct val="95825"/>
              </a:lnSpc>
            </a:pPr>
            <a:r>
              <a:rPr sz="1200" dirty="0">
                <a:latin typeface="Wingdings"/>
                <a:cs typeface="Wingdings"/>
              </a:rPr>
              <a:t></a:t>
            </a:r>
            <a:r>
              <a:rPr sz="1200" dirty="0">
                <a:latin typeface="Times New Roman"/>
                <a:cs typeface="Times New Roman"/>
              </a:rPr>
              <a:t>   </a:t>
            </a:r>
            <a:r>
              <a:rPr sz="1200" spc="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à la 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8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464756" marR="22860">
              <a:lnSpc>
                <a:spcPct val="95825"/>
              </a:lnSpc>
            </a:pPr>
            <a:r>
              <a:rPr sz="1200" dirty="0">
                <a:latin typeface="Wingdings"/>
                <a:cs typeface="Wingdings"/>
              </a:rPr>
              <a:t></a:t>
            </a:r>
            <a:r>
              <a:rPr sz="1200" dirty="0">
                <a:latin typeface="Times New Roman"/>
                <a:cs typeface="Times New Roman"/>
              </a:rPr>
              <a:t>   </a:t>
            </a:r>
            <a:r>
              <a:rPr sz="1200" spc="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à 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spc="1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464756" marR="22860">
              <a:lnSpc>
                <a:spcPct val="95825"/>
              </a:lnSpc>
            </a:pPr>
            <a:r>
              <a:rPr sz="1200" dirty="0">
                <a:latin typeface="Wingdings"/>
                <a:cs typeface="Wingdings"/>
              </a:rPr>
              <a:t></a:t>
            </a:r>
            <a:r>
              <a:rPr sz="1200" dirty="0">
                <a:latin typeface="Times New Roman"/>
                <a:cs typeface="Times New Roman"/>
              </a:rPr>
              <a:t>   </a:t>
            </a:r>
            <a:r>
              <a:rPr sz="1200" spc="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74649" y="2305685"/>
            <a:ext cx="2441574" cy="693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897" marR="43035">
              <a:lnSpc>
                <a:spcPct val="95825"/>
              </a:lnSpc>
              <a:spcBef>
                <a:spcPts val="25"/>
              </a:spcBef>
            </a:pP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3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98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9" dirty="0">
                <a:latin typeface="Arial"/>
                <a:cs typeface="Arial"/>
              </a:rPr>
              <a:t>c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           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             </a:t>
            </a:r>
            <a:r>
              <a:rPr sz="1200" b="1" spc="13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endParaRPr sz="1200">
              <a:latin typeface="Arial"/>
              <a:cs typeface="Arial"/>
            </a:endParaRPr>
          </a:p>
          <a:p>
            <a:pPr marL="68897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01</a:t>
            </a:r>
            <a:r>
              <a:rPr sz="1200" b="1" spc="4" dirty="0">
                <a:latin typeface="Arial"/>
                <a:cs typeface="Arial"/>
              </a:rPr>
              <a:t>/</a:t>
            </a:r>
            <a:r>
              <a:rPr sz="1200" b="1" spc="-4" dirty="0">
                <a:latin typeface="Arial"/>
                <a:cs typeface="Arial"/>
              </a:rPr>
              <a:t>20</a:t>
            </a:r>
            <a:r>
              <a:rPr sz="1200" b="1" spc="8" dirty="0">
                <a:latin typeface="Arial"/>
                <a:cs typeface="Arial"/>
              </a:rPr>
              <a:t>0</a:t>
            </a:r>
            <a:r>
              <a:rPr sz="1200" b="1" spc="-4" dirty="0">
                <a:latin typeface="Arial"/>
                <a:cs typeface="Arial"/>
              </a:rPr>
              <a:t>9</a:t>
            </a:r>
            <a:r>
              <a:rPr sz="1200" b="1" spc="4" dirty="0">
                <a:latin typeface="Arial"/>
                <a:cs typeface="Arial"/>
              </a:rPr>
              <a:t>/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4" dirty="0">
                <a:latin typeface="Arial"/>
                <a:cs typeface="Arial"/>
              </a:rPr>
              <a:t>/</a:t>
            </a:r>
            <a:r>
              <a:rPr sz="1200" b="1" spc="8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rs</a:t>
            </a:r>
            <a:r>
              <a:rPr sz="1200" b="1" spc="2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200</a:t>
            </a:r>
            <a:r>
              <a:rPr sz="1200" b="1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16224" y="2305685"/>
            <a:ext cx="3485261" cy="693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61" marR="42605" algn="just">
              <a:lnSpc>
                <a:spcPct val="95825"/>
              </a:lnSpc>
              <a:spcBef>
                <a:spcPts val="25"/>
              </a:spcBef>
            </a:pPr>
            <a:r>
              <a:rPr sz="1200" b="1" spc="-48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obj</a:t>
            </a:r>
            <a:r>
              <a:rPr sz="1200" b="1" spc="-4" dirty="0">
                <a:latin typeface="Arial"/>
                <a:cs typeface="Arial"/>
              </a:rPr>
              <a:t>ect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 de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oum</a:t>
            </a:r>
            <a:r>
              <a:rPr sz="1200" b="1" spc="-4" dirty="0">
                <a:latin typeface="Arial"/>
                <a:cs typeface="Arial"/>
              </a:rPr>
              <a:t>ett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(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ô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7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nsa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ili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1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4649" y="2999105"/>
            <a:ext cx="2441574" cy="1587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897" marR="42265" algn="just">
              <a:lnSpc>
                <a:spcPct val="95921"/>
              </a:lnSpc>
              <a:spcBef>
                <a:spcPts val="25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9" dirty="0">
                <a:latin typeface="Arial"/>
                <a:cs typeface="Arial"/>
              </a:rPr>
              <a:t> d</a:t>
            </a:r>
            <a:r>
              <a:rPr sz="1200" dirty="0">
                <a:latin typeface="Arial"/>
                <a:cs typeface="Arial"/>
              </a:rPr>
              <a:t>e 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anne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égr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16224" y="2999105"/>
            <a:ext cx="3485261" cy="1587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4"/>
              </a:spcBef>
            </a:pPr>
            <a:endParaRPr sz="1400"/>
          </a:p>
          <a:p>
            <a:pPr marL="526415" marR="44371" algn="just">
              <a:lnSpc>
                <a:spcPct val="95921"/>
              </a:lnSpc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ar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ude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526415" marR="42538" algn="just">
              <a:lnSpc>
                <a:spcPct val="95346"/>
              </a:lnSpc>
              <a:spcBef>
                <a:spcPts val="1383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apa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 la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-4" dirty="0">
                <a:latin typeface="Arial"/>
                <a:cs typeface="Arial"/>
              </a:rPr>
              <a:t>déba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lic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30846" y="902286"/>
            <a:ext cx="581058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17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1077546"/>
            <a:ext cx="4756479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du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ir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io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syst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ndre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2874" y="1077546"/>
            <a:ext cx="10161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lé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4598575" y="2076196"/>
            <a:ext cx="48132" cy="58039"/>
          </a:xfrm>
          <a:custGeom>
            <a:avLst/>
            <a:gdLst/>
            <a:ahLst/>
            <a:cxnLst/>
            <a:rect l="l" t="t" r="r" b="b"/>
            <a:pathLst>
              <a:path w="48132" h="58039">
                <a:moveTo>
                  <a:pt x="34416" y="18415"/>
                </a:moveTo>
                <a:lnTo>
                  <a:pt x="21590" y="14478"/>
                </a:lnTo>
                <a:lnTo>
                  <a:pt x="10007" y="8255"/>
                </a:lnTo>
                <a:lnTo>
                  <a:pt x="0" y="0"/>
                </a:lnTo>
                <a:lnTo>
                  <a:pt x="4114" y="48387"/>
                </a:lnTo>
                <a:lnTo>
                  <a:pt x="5930" y="49403"/>
                </a:lnTo>
                <a:lnTo>
                  <a:pt x="9829" y="50800"/>
                </a:lnTo>
                <a:lnTo>
                  <a:pt x="23749" y="55118"/>
                </a:lnTo>
                <a:lnTo>
                  <a:pt x="25781" y="55625"/>
                </a:lnTo>
                <a:lnTo>
                  <a:pt x="29844" y="56261"/>
                </a:lnTo>
                <a:lnTo>
                  <a:pt x="48132" y="58039"/>
                </a:lnTo>
                <a:lnTo>
                  <a:pt x="48132" y="19939"/>
                </a:lnTo>
                <a:lnTo>
                  <a:pt x="34416" y="1841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7453" y="2044701"/>
            <a:ext cx="4946027" cy="38861"/>
          </a:xfrm>
          <a:custGeom>
            <a:avLst/>
            <a:gdLst/>
            <a:ahLst/>
            <a:cxnLst/>
            <a:rect l="l" t="t" r="r" b="b"/>
            <a:pathLst>
              <a:path w="4946027" h="38861">
                <a:moveTo>
                  <a:pt x="15379" y="18668"/>
                </a:moveTo>
                <a:lnTo>
                  <a:pt x="9156" y="13461"/>
                </a:lnTo>
                <a:lnTo>
                  <a:pt x="3822" y="6984"/>
                </a:lnTo>
                <a:lnTo>
                  <a:pt x="0" y="0"/>
                </a:lnTo>
                <a:lnTo>
                  <a:pt x="139" y="22478"/>
                </a:lnTo>
                <a:lnTo>
                  <a:pt x="39255" y="38734"/>
                </a:lnTo>
                <a:lnTo>
                  <a:pt x="4946027" y="38861"/>
                </a:lnTo>
                <a:lnTo>
                  <a:pt x="4944757" y="26161"/>
                </a:lnTo>
                <a:lnTo>
                  <a:pt x="39255" y="26034"/>
                </a:lnTo>
                <a:lnTo>
                  <a:pt x="30619" y="24891"/>
                </a:lnTo>
                <a:lnTo>
                  <a:pt x="22618" y="22478"/>
                </a:lnTo>
                <a:lnTo>
                  <a:pt x="15379" y="18668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91108" y="1674367"/>
            <a:ext cx="5019903" cy="409194"/>
          </a:xfrm>
          <a:custGeom>
            <a:avLst/>
            <a:gdLst/>
            <a:ahLst/>
            <a:cxnLst/>
            <a:rect l="l" t="t" r="r" b="b"/>
            <a:pathLst>
              <a:path w="5019903" h="409194">
                <a:moveTo>
                  <a:pt x="1397" y="364871"/>
                </a:moveTo>
                <a:lnTo>
                  <a:pt x="4572" y="375285"/>
                </a:lnTo>
                <a:lnTo>
                  <a:pt x="9601" y="384556"/>
                </a:lnTo>
                <a:lnTo>
                  <a:pt x="16484" y="392811"/>
                </a:lnTo>
                <a:lnTo>
                  <a:pt x="16344" y="370332"/>
                </a:lnTo>
                <a:lnTo>
                  <a:pt x="13893" y="362331"/>
                </a:lnTo>
                <a:lnTo>
                  <a:pt x="12623" y="350393"/>
                </a:lnTo>
                <a:lnTo>
                  <a:pt x="12801" y="55625"/>
                </a:lnTo>
                <a:lnTo>
                  <a:pt x="31851" y="20193"/>
                </a:lnTo>
                <a:lnTo>
                  <a:pt x="59029" y="12700"/>
                </a:lnTo>
                <a:lnTo>
                  <a:pt x="4964404" y="12826"/>
                </a:lnTo>
                <a:lnTo>
                  <a:pt x="4999583" y="31750"/>
                </a:lnTo>
                <a:lnTo>
                  <a:pt x="5007203" y="59055"/>
                </a:lnTo>
                <a:lnTo>
                  <a:pt x="5007076" y="353695"/>
                </a:lnTo>
                <a:lnTo>
                  <a:pt x="4988153" y="389000"/>
                </a:lnTo>
                <a:lnTo>
                  <a:pt x="4961102" y="396494"/>
                </a:lnTo>
                <a:lnTo>
                  <a:pt x="4962372" y="409194"/>
                </a:lnTo>
                <a:lnTo>
                  <a:pt x="5003520" y="392811"/>
                </a:lnTo>
                <a:lnTo>
                  <a:pt x="5019776" y="353695"/>
                </a:lnTo>
                <a:lnTo>
                  <a:pt x="5019903" y="57658"/>
                </a:lnTo>
                <a:lnTo>
                  <a:pt x="5018506" y="44450"/>
                </a:lnTo>
                <a:lnTo>
                  <a:pt x="4995265" y="9651"/>
                </a:lnTo>
                <a:lnTo>
                  <a:pt x="57632" y="0"/>
                </a:lnTo>
                <a:lnTo>
                  <a:pt x="44424" y="1397"/>
                </a:lnTo>
                <a:lnTo>
                  <a:pt x="9601" y="24638"/>
                </a:lnTo>
                <a:lnTo>
                  <a:pt x="0" y="351663"/>
                </a:lnTo>
                <a:lnTo>
                  <a:pt x="1397" y="364871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40410" y="1623694"/>
            <a:ext cx="5121275" cy="510540"/>
          </a:xfrm>
          <a:custGeom>
            <a:avLst/>
            <a:gdLst/>
            <a:ahLst/>
            <a:cxnLst/>
            <a:rect l="l" t="t" r="r" b="b"/>
            <a:pathLst>
              <a:path w="5121275" h="510540">
                <a:moveTo>
                  <a:pt x="177" y="407670"/>
                </a:moveTo>
                <a:lnTo>
                  <a:pt x="1765" y="422783"/>
                </a:lnTo>
                <a:lnTo>
                  <a:pt x="2984" y="428751"/>
                </a:lnTo>
                <a:lnTo>
                  <a:pt x="7264" y="442722"/>
                </a:lnTo>
                <a:lnTo>
                  <a:pt x="9740" y="448564"/>
                </a:lnTo>
                <a:lnTo>
                  <a:pt x="16560" y="461137"/>
                </a:lnTo>
                <a:lnTo>
                  <a:pt x="20002" y="466217"/>
                </a:lnTo>
                <a:lnTo>
                  <a:pt x="29209" y="477266"/>
                </a:lnTo>
                <a:lnTo>
                  <a:pt x="30479" y="478790"/>
                </a:lnTo>
                <a:lnTo>
                  <a:pt x="33439" y="481457"/>
                </a:lnTo>
                <a:lnTo>
                  <a:pt x="44386" y="490600"/>
                </a:lnTo>
                <a:lnTo>
                  <a:pt x="45999" y="491871"/>
                </a:lnTo>
                <a:lnTo>
                  <a:pt x="49580" y="494030"/>
                </a:lnTo>
                <a:lnTo>
                  <a:pt x="62280" y="500888"/>
                </a:lnTo>
                <a:lnTo>
                  <a:pt x="58165" y="452500"/>
                </a:lnTo>
                <a:lnTo>
                  <a:pt x="49733" y="442341"/>
                </a:lnTo>
                <a:lnTo>
                  <a:pt x="43510" y="430911"/>
                </a:lnTo>
                <a:lnTo>
                  <a:pt x="39585" y="418084"/>
                </a:lnTo>
                <a:lnTo>
                  <a:pt x="38061" y="403733"/>
                </a:lnTo>
                <a:lnTo>
                  <a:pt x="38100" y="106299"/>
                </a:lnTo>
                <a:lnTo>
                  <a:pt x="49733" y="68199"/>
                </a:lnTo>
                <a:lnTo>
                  <a:pt x="79756" y="43561"/>
                </a:lnTo>
                <a:lnTo>
                  <a:pt x="107060" y="38100"/>
                </a:lnTo>
                <a:lnTo>
                  <a:pt x="5015103" y="38100"/>
                </a:lnTo>
                <a:lnTo>
                  <a:pt x="5053076" y="49784"/>
                </a:lnTo>
                <a:lnTo>
                  <a:pt x="5077714" y="79756"/>
                </a:lnTo>
                <a:lnTo>
                  <a:pt x="5083175" y="107061"/>
                </a:lnTo>
                <a:lnTo>
                  <a:pt x="5083175" y="404368"/>
                </a:lnTo>
                <a:lnTo>
                  <a:pt x="5071491" y="442341"/>
                </a:lnTo>
                <a:lnTo>
                  <a:pt x="5041646" y="466979"/>
                </a:lnTo>
                <a:lnTo>
                  <a:pt x="5014468" y="472440"/>
                </a:lnTo>
                <a:lnTo>
                  <a:pt x="106298" y="472440"/>
                </a:lnTo>
                <a:lnTo>
                  <a:pt x="106298" y="510540"/>
                </a:lnTo>
                <a:lnTo>
                  <a:pt x="5018405" y="510413"/>
                </a:lnTo>
                <a:lnTo>
                  <a:pt x="5059299" y="500761"/>
                </a:lnTo>
                <a:lnTo>
                  <a:pt x="5092446" y="477139"/>
                </a:lnTo>
                <a:lnTo>
                  <a:pt x="5101463" y="465963"/>
                </a:lnTo>
                <a:lnTo>
                  <a:pt x="5102733" y="464439"/>
                </a:lnTo>
                <a:lnTo>
                  <a:pt x="5104765" y="461137"/>
                </a:lnTo>
                <a:lnTo>
                  <a:pt x="5111496" y="448564"/>
                </a:lnTo>
                <a:lnTo>
                  <a:pt x="5112512" y="446659"/>
                </a:lnTo>
                <a:lnTo>
                  <a:pt x="5114036" y="442722"/>
                </a:lnTo>
                <a:lnTo>
                  <a:pt x="5118227" y="428751"/>
                </a:lnTo>
                <a:lnTo>
                  <a:pt x="5118862" y="426720"/>
                </a:lnTo>
                <a:lnTo>
                  <a:pt x="5119497" y="422783"/>
                </a:lnTo>
                <a:lnTo>
                  <a:pt x="5121275" y="404368"/>
                </a:lnTo>
                <a:lnTo>
                  <a:pt x="5121148" y="102997"/>
                </a:lnTo>
                <a:lnTo>
                  <a:pt x="5111623" y="62230"/>
                </a:lnTo>
                <a:lnTo>
                  <a:pt x="5088001" y="29210"/>
                </a:lnTo>
                <a:lnTo>
                  <a:pt x="5053457" y="7239"/>
                </a:lnTo>
                <a:lnTo>
                  <a:pt x="5015103" y="0"/>
                </a:lnTo>
                <a:lnTo>
                  <a:pt x="102997" y="126"/>
                </a:lnTo>
                <a:lnTo>
                  <a:pt x="62280" y="9651"/>
                </a:lnTo>
                <a:lnTo>
                  <a:pt x="49580" y="16510"/>
                </a:lnTo>
                <a:lnTo>
                  <a:pt x="47663" y="17525"/>
                </a:lnTo>
                <a:lnTo>
                  <a:pt x="44183" y="20193"/>
                </a:lnTo>
                <a:lnTo>
                  <a:pt x="33223" y="29337"/>
                </a:lnTo>
                <a:lnTo>
                  <a:pt x="31826" y="30480"/>
                </a:lnTo>
                <a:lnTo>
                  <a:pt x="29349" y="33274"/>
                </a:lnTo>
                <a:lnTo>
                  <a:pt x="20142" y="44196"/>
                </a:lnTo>
                <a:lnTo>
                  <a:pt x="18745" y="45847"/>
                </a:lnTo>
                <a:lnTo>
                  <a:pt x="16484" y="49530"/>
                </a:lnTo>
                <a:lnTo>
                  <a:pt x="9651" y="62230"/>
                </a:lnTo>
                <a:lnTo>
                  <a:pt x="8674" y="64135"/>
                </a:lnTo>
                <a:lnTo>
                  <a:pt x="7264" y="67945"/>
                </a:lnTo>
                <a:lnTo>
                  <a:pt x="2984" y="81915"/>
                </a:lnTo>
                <a:lnTo>
                  <a:pt x="2387" y="83947"/>
                </a:lnTo>
                <a:lnTo>
                  <a:pt x="1765" y="88011"/>
                </a:lnTo>
                <a:lnTo>
                  <a:pt x="0" y="106299"/>
                </a:lnTo>
                <a:lnTo>
                  <a:pt x="177" y="40767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543267" y="908612"/>
            <a:ext cx="51932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P</a:t>
            </a:r>
            <a:r>
              <a:rPr b="1" u="heavy" spc="-8" dirty="0">
                <a:solidFill>
                  <a:srgbClr val="30849B"/>
                </a:solidFill>
                <a:latin typeface="Arial"/>
                <a:cs typeface="Arial"/>
              </a:rPr>
              <a:t>R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b="1" u="heavy" spc="-8" dirty="0">
                <a:solidFill>
                  <a:srgbClr val="30849B"/>
                </a:solidFill>
                <a:latin typeface="Arial"/>
                <a:cs typeface="Arial"/>
              </a:rPr>
              <a:t>S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b="1" u="heavy" spc="-8" dirty="0">
                <a:solidFill>
                  <a:srgbClr val="30849B"/>
                </a:solidFill>
                <a:latin typeface="Arial"/>
                <a:cs typeface="Arial"/>
              </a:rPr>
              <a:t>N</a:t>
            </a:r>
            <a:r>
              <a:rPr b="1" u="heavy" spc="-86" dirty="0">
                <a:solidFill>
                  <a:srgbClr val="30849B"/>
                </a:solidFill>
                <a:latin typeface="Arial"/>
                <a:cs typeface="Arial"/>
              </a:rPr>
              <a:t>TA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T</a:t>
            </a:r>
            <a:r>
              <a:rPr b="1" u="heavy" spc="4" dirty="0">
                <a:solidFill>
                  <a:srgbClr val="30849B"/>
                </a:solidFill>
                <a:latin typeface="Arial"/>
                <a:cs typeface="Arial"/>
              </a:rPr>
              <a:t>I</a:t>
            </a:r>
            <a:r>
              <a:rPr b="1" u="heavy" spc="-8" dirty="0">
                <a:solidFill>
                  <a:srgbClr val="30849B"/>
                </a:solidFill>
                <a:latin typeface="Arial"/>
                <a:cs typeface="Arial"/>
              </a:rPr>
              <a:t>O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N</a:t>
            </a:r>
            <a:r>
              <a:rPr b="1" u="heavy" spc="-70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D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ES</a:t>
            </a:r>
            <a:r>
              <a:rPr b="1" u="heavy" spc="-13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D</a:t>
            </a:r>
            <a:r>
              <a:rPr b="1" u="heavy" spc="4" dirty="0">
                <a:solidFill>
                  <a:srgbClr val="30849B"/>
                </a:solidFill>
                <a:latin typeface="Arial"/>
                <a:cs typeface="Arial"/>
              </a:rPr>
              <a:t>I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FF</a:t>
            </a:r>
            <a:r>
              <a:rPr b="1" u="heavy" spc="8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R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b="1" u="heavy" spc="-8" dirty="0">
                <a:solidFill>
                  <a:srgbClr val="30849B"/>
                </a:solidFill>
                <a:latin typeface="Arial"/>
                <a:cs typeface="Arial"/>
              </a:rPr>
              <a:t>N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TS</a:t>
            </a:r>
            <a:r>
              <a:rPr b="1" u="heavy" spc="-26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V</a:t>
            </a:r>
            <a:r>
              <a:rPr b="1" u="heavy" spc="-12" dirty="0">
                <a:solidFill>
                  <a:srgbClr val="30849B"/>
                </a:solidFill>
                <a:latin typeface="Arial"/>
                <a:cs typeface="Arial"/>
              </a:rPr>
              <a:t>O</a:t>
            </a:r>
            <a:r>
              <a:rPr b="1" u="heavy" spc="12" dirty="0">
                <a:solidFill>
                  <a:srgbClr val="30849B"/>
                </a:solidFill>
                <a:latin typeface="Arial"/>
                <a:cs typeface="Arial"/>
              </a:rPr>
              <a:t>L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T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S DU</a:t>
            </a:r>
            <a:r>
              <a:rPr b="1" u="heavy" spc="-20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C</a:t>
            </a:r>
            <a:r>
              <a:rPr b="1" u="heavy" spc="-8" dirty="0">
                <a:solidFill>
                  <a:srgbClr val="30849B"/>
                </a:solidFill>
                <a:latin typeface="Arial"/>
                <a:cs typeface="Arial"/>
              </a:rPr>
              <a:t>O</a:t>
            </a:r>
            <a:r>
              <a:rPr b="1" u="heavy" spc="12" dirty="0">
                <a:solidFill>
                  <a:srgbClr val="30849B"/>
                </a:solidFill>
                <a:latin typeface="Arial"/>
                <a:cs typeface="Arial"/>
              </a:rPr>
              <a:t>D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b="1" u="heavy" spc="-25" dirty="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DE</a:t>
            </a:r>
            <a:endParaRPr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37206" y="1172899"/>
            <a:ext cx="160431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T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RAN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S</a:t>
            </a:r>
            <a:r>
              <a:rPr b="1" u="heavy" spc="-109" dirty="0">
                <a:solidFill>
                  <a:srgbClr val="30849B"/>
                </a:solidFill>
                <a:latin typeface="Arial"/>
                <a:cs typeface="Arial"/>
              </a:rPr>
              <a:t>P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A</a:t>
            </a:r>
            <a:r>
              <a:rPr b="1" u="heavy" spc="14" dirty="0">
                <a:solidFill>
                  <a:srgbClr val="30849B"/>
                </a:solidFill>
                <a:latin typeface="Arial"/>
                <a:cs typeface="Arial"/>
              </a:rPr>
              <a:t>R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r>
              <a:rPr b="1" u="heavy" spc="-9" dirty="0">
                <a:solidFill>
                  <a:srgbClr val="30849B"/>
                </a:solidFill>
                <a:latin typeface="Arial"/>
                <a:cs typeface="Arial"/>
              </a:rPr>
              <a:t>N</a:t>
            </a:r>
            <a:r>
              <a:rPr b="1" u="heavy" spc="-4" dirty="0">
                <a:solidFill>
                  <a:srgbClr val="30849B"/>
                </a:solidFill>
                <a:latin typeface="Arial"/>
                <a:cs typeface="Arial"/>
              </a:rPr>
              <a:t>C</a:t>
            </a:r>
            <a:r>
              <a:rPr b="1" u="heavy" dirty="0">
                <a:solidFill>
                  <a:srgbClr val="30849B"/>
                </a:solidFill>
                <a:latin typeface="Arial"/>
                <a:cs typeface="Arial"/>
              </a:rPr>
              <a:t>E</a:t>
            </a:r>
            <a:endParaRPr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72844" y="1752991"/>
            <a:ext cx="4506874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b="1" spc="4" dirty="0">
                <a:latin typeface="Arial"/>
                <a:cs typeface="Arial"/>
              </a:rPr>
              <a:t>1e</a:t>
            </a:r>
            <a:r>
              <a:rPr sz="1300" b="1" dirty="0">
                <a:latin typeface="Arial"/>
                <a:cs typeface="Arial"/>
              </a:rPr>
              <a:t>r</a:t>
            </a:r>
            <a:r>
              <a:rPr sz="1300" b="1" spc="14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v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-8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3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:</a:t>
            </a:r>
            <a:r>
              <a:rPr sz="1300" b="1" spc="-6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“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-8" dirty="0">
                <a:latin typeface="Arial"/>
                <a:cs typeface="Arial"/>
              </a:rPr>
              <a:t>é</a:t>
            </a:r>
            <a:r>
              <a:rPr sz="1300" b="1" spc="8" dirty="0">
                <a:latin typeface="Arial"/>
                <a:cs typeface="Arial"/>
              </a:rPr>
              <a:t>g</a:t>
            </a:r>
            <a:r>
              <a:rPr sz="1300" b="1" spc="4" dirty="0">
                <a:latin typeface="Arial"/>
                <a:cs typeface="Arial"/>
              </a:rPr>
              <a:t>a</a:t>
            </a:r>
            <a:r>
              <a:rPr sz="1300" b="1" dirty="0">
                <a:latin typeface="Arial"/>
                <a:cs typeface="Arial"/>
              </a:rPr>
              <a:t>l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spc="4" dirty="0">
                <a:latin typeface="Arial"/>
                <a:cs typeface="Arial"/>
              </a:rPr>
              <a:t>t</a:t>
            </a:r>
            <a:r>
              <a:rPr sz="1300" b="1" dirty="0">
                <a:latin typeface="Arial"/>
                <a:cs typeface="Arial"/>
              </a:rPr>
              <a:t>é</a:t>
            </a:r>
            <a:r>
              <a:rPr sz="1300" b="1" spc="40" dirty="0">
                <a:latin typeface="Arial"/>
                <a:cs typeface="Arial"/>
              </a:rPr>
              <a:t> 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t</a:t>
            </a:r>
            <a:r>
              <a:rPr sz="1300" b="1" spc="16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p</a:t>
            </a:r>
            <a:r>
              <a:rPr sz="1300" b="1" spc="8" dirty="0">
                <a:latin typeface="Arial"/>
                <a:cs typeface="Arial"/>
              </a:rPr>
              <a:t>ub</a:t>
            </a:r>
            <a:r>
              <a:rPr sz="1300" b="1" spc="-12" dirty="0">
                <a:latin typeface="Arial"/>
                <a:cs typeface="Arial"/>
              </a:rPr>
              <a:t>l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c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-8" dirty="0">
                <a:latin typeface="Arial"/>
                <a:cs typeface="Arial"/>
              </a:rPr>
              <a:t>t</a:t>
            </a:r>
            <a:r>
              <a:rPr sz="1300" b="1" dirty="0">
                <a:latin typeface="Arial"/>
                <a:cs typeface="Arial"/>
              </a:rPr>
              <a:t>é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d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14" dirty="0">
                <a:latin typeface="Arial"/>
                <a:cs typeface="Arial"/>
              </a:rPr>
              <a:t> </a:t>
            </a:r>
            <a:r>
              <a:rPr sz="1300" b="1" spc="8" dirty="0">
                <a:latin typeface="Arial"/>
                <a:cs typeface="Arial"/>
              </a:rPr>
              <a:t>o</a:t>
            </a:r>
            <a:r>
              <a:rPr sz="1300" b="1" spc="-8" dirty="0">
                <a:latin typeface="Arial"/>
                <a:cs typeface="Arial"/>
              </a:rPr>
              <a:t>p</a:t>
            </a:r>
            <a:r>
              <a:rPr sz="1300" b="1" spc="4" dirty="0">
                <a:latin typeface="Arial"/>
                <a:cs typeface="Arial"/>
              </a:rPr>
              <a:t>é</a:t>
            </a:r>
            <a:r>
              <a:rPr sz="1300" b="1" spc="-12" dirty="0">
                <a:latin typeface="Arial"/>
                <a:cs typeface="Arial"/>
              </a:rPr>
              <a:t>r</a:t>
            </a:r>
            <a:r>
              <a:rPr sz="1300" b="1" spc="4" dirty="0">
                <a:latin typeface="Arial"/>
                <a:cs typeface="Arial"/>
              </a:rPr>
              <a:t>at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-8" dirty="0">
                <a:latin typeface="Arial"/>
                <a:cs typeface="Arial"/>
              </a:rPr>
              <a:t>o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75" dirty="0">
                <a:latin typeface="Arial"/>
                <a:cs typeface="Arial"/>
              </a:rPr>
              <a:t> </a:t>
            </a:r>
            <a:r>
              <a:rPr sz="1300" b="1" spc="-8" dirty="0">
                <a:latin typeface="Arial"/>
                <a:cs typeface="Arial"/>
              </a:rPr>
              <a:t>f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spc="-12" dirty="0">
                <a:latin typeface="Arial"/>
                <a:cs typeface="Arial"/>
              </a:rPr>
              <a:t>a</a:t>
            </a:r>
            <a:r>
              <a:rPr sz="1300" b="1" spc="8" dirty="0">
                <a:latin typeface="Arial"/>
                <a:cs typeface="Arial"/>
              </a:rPr>
              <a:t>n</a:t>
            </a:r>
            <a:r>
              <a:rPr sz="1300" b="1" spc="4" dirty="0">
                <a:latin typeface="Arial"/>
                <a:cs typeface="Arial"/>
              </a:rPr>
              <a:t>c</a:t>
            </a:r>
            <a:r>
              <a:rPr sz="1300" b="1" spc="-12" dirty="0">
                <a:latin typeface="Arial"/>
                <a:cs typeface="Arial"/>
              </a:rPr>
              <a:t>i</a:t>
            </a:r>
            <a:r>
              <a:rPr sz="1300" b="1" spc="4" dirty="0">
                <a:latin typeface="Arial"/>
                <a:cs typeface="Arial"/>
              </a:rPr>
              <a:t>èr</a:t>
            </a:r>
            <a:r>
              <a:rPr sz="1300" b="1" spc="-12" dirty="0">
                <a:latin typeface="Arial"/>
                <a:cs typeface="Arial"/>
              </a:rPr>
              <a:t>e</a:t>
            </a:r>
            <a:r>
              <a:rPr sz="1300" b="1" dirty="0">
                <a:latin typeface="Arial"/>
                <a:cs typeface="Arial"/>
              </a:rPr>
              <a:t>s</a:t>
            </a:r>
            <a:r>
              <a:rPr sz="1300" b="1" spc="73" dirty="0">
                <a:latin typeface="Arial"/>
                <a:cs typeface="Arial"/>
              </a:rPr>
              <a:t> </a:t>
            </a:r>
            <a:r>
              <a:rPr sz="1300" b="1" spc="-9" dirty="0">
                <a:latin typeface="Arial"/>
                <a:cs typeface="Arial"/>
              </a:rPr>
              <a:t>p</a:t>
            </a:r>
            <a:r>
              <a:rPr sz="1300" b="1" spc="9" dirty="0">
                <a:latin typeface="Arial"/>
                <a:cs typeface="Arial"/>
              </a:rPr>
              <a:t>ub</a:t>
            </a:r>
            <a:r>
              <a:rPr sz="1300" b="1" spc="-14" dirty="0">
                <a:latin typeface="Arial"/>
                <a:cs typeface="Arial"/>
              </a:rPr>
              <a:t>l</a:t>
            </a:r>
            <a:r>
              <a:rPr sz="1300" b="1" dirty="0">
                <a:latin typeface="Arial"/>
                <a:cs typeface="Arial"/>
              </a:rPr>
              <a:t>i</a:t>
            </a:r>
            <a:r>
              <a:rPr sz="1300" b="1" spc="9" dirty="0">
                <a:latin typeface="Arial"/>
                <a:cs typeface="Arial"/>
              </a:rPr>
              <a:t>q</a:t>
            </a:r>
            <a:r>
              <a:rPr sz="1300" b="1" spc="-9" dirty="0">
                <a:latin typeface="Arial"/>
                <a:cs typeface="Arial"/>
              </a:rPr>
              <a:t>u</a:t>
            </a:r>
            <a:r>
              <a:rPr sz="1300" b="1" spc="4" dirty="0">
                <a:latin typeface="Arial"/>
                <a:cs typeface="Arial"/>
              </a:rPr>
              <a:t>e</a:t>
            </a:r>
            <a:r>
              <a:rPr sz="1300" b="1" spc="-14" dirty="0">
                <a:latin typeface="Arial"/>
                <a:cs typeface="Arial"/>
              </a:rPr>
              <a:t>s</a:t>
            </a:r>
            <a:r>
              <a:rPr sz="1300" b="1" dirty="0">
                <a:latin typeface="Arial"/>
                <a:cs typeface="Arial"/>
              </a:rPr>
              <a:t>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0846" y="2477340"/>
            <a:ext cx="5805868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ag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ono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imi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éne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tc</a:t>
            </a:r>
            <a:r>
              <a:rPr sz="1200" spc="45" dirty="0">
                <a:latin typeface="Arial"/>
                <a:cs typeface="Arial"/>
              </a:rPr>
              <a:t>.</a:t>
            </a:r>
            <a:r>
              <a:rPr sz="1200" spc="4" dirty="0">
                <a:latin typeface="Arial"/>
                <a:cs typeface="Arial"/>
              </a:rPr>
              <a:t>.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59447" y="3000580"/>
            <a:ext cx="157531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1)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2)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88111" y="3000580"/>
            <a:ext cx="3892803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la m</a:t>
            </a:r>
            <a:r>
              <a:rPr sz="1200" spc="-4" dirty="0">
                <a:latin typeface="Arial"/>
                <a:cs typeface="Arial"/>
              </a:rPr>
              <a:t>ora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la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1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dgé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0847" y="3702001"/>
            <a:ext cx="345425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41425" y="4052521"/>
            <a:ext cx="207351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1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La</a:t>
            </a:r>
            <a:r>
              <a:rPr sz="1200" b="1" i="1" u="heavy" spc="12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4" dirty="0">
                <a:latin typeface="Arial"/>
                <a:cs typeface="Arial"/>
              </a:rPr>
              <a:t>r</a:t>
            </a:r>
            <a:r>
              <a:rPr sz="1200" b="1" i="1" u="heavy" dirty="0">
                <a:latin typeface="Arial"/>
                <a:cs typeface="Arial"/>
              </a:rPr>
              <a:t>o</a:t>
            </a:r>
            <a:r>
              <a:rPr sz="1200" b="1" i="1" u="heavy" spc="-8" dirty="0">
                <a:latin typeface="Arial"/>
                <a:cs typeface="Arial"/>
              </a:rPr>
              <a:t>t</a:t>
            </a:r>
            <a:r>
              <a:rPr sz="1200" b="1" i="1" u="heavy" spc="-4" dirty="0">
                <a:latin typeface="Arial"/>
                <a:cs typeface="Arial"/>
              </a:rPr>
              <a:t>e</a:t>
            </a:r>
            <a:r>
              <a:rPr sz="1200" b="1" i="1" u="heavy" spc="8" dirty="0">
                <a:latin typeface="Arial"/>
                <a:cs typeface="Arial"/>
              </a:rPr>
              <a:t>c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55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du </a:t>
            </a:r>
            <a:r>
              <a:rPr sz="1200" b="1" i="1" u="heavy" spc="41" dirty="0">
                <a:latin typeface="Arial"/>
                <a:cs typeface="Arial"/>
              </a:rPr>
              <a:t> </a:t>
            </a:r>
            <a:r>
              <a:rPr sz="1200" b="1" i="1" u="heavy" spc="-4" dirty="0">
                <a:latin typeface="Arial"/>
                <a:cs typeface="Arial"/>
              </a:rPr>
              <a:t>c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-9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bu</a:t>
            </a:r>
            <a:r>
              <a:rPr sz="1200" b="1" i="1" u="heavy" spc="-9" dirty="0">
                <a:latin typeface="Arial"/>
                <a:cs typeface="Arial"/>
              </a:rPr>
              <a:t>a</a:t>
            </a:r>
            <a:r>
              <a:rPr sz="1200" b="1" i="1" u="heavy" dirty="0">
                <a:latin typeface="Arial"/>
                <a:cs typeface="Arial"/>
              </a:rPr>
              <a:t>b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30846" y="4400502"/>
            <a:ext cx="5810262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  <a:p>
            <a:pPr marL="12700" marR="3602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72" dirty="0">
                <a:latin typeface="Arial"/>
                <a:cs typeface="Arial"/>
              </a:rPr>
              <a:t>1</a:t>
            </a:r>
            <a:r>
              <a:rPr sz="1200" spc="44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-1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4).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0846" y="5101795"/>
            <a:ext cx="5803806" cy="35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LOL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onnab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30847" y="5625035"/>
            <a:ext cx="5805955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1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pô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énéga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pô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spc="24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1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9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2)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846" y="6150816"/>
            <a:ext cx="5810864" cy="526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7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0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2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20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ni</a:t>
            </a:r>
            <a:r>
              <a:rPr sz="1200" b="1" spc="183" dirty="0">
                <a:latin typeface="Arial"/>
                <a:cs typeface="Arial"/>
              </a:rPr>
              <a:t> </a:t>
            </a:r>
            <a:r>
              <a:rPr sz="1200" b="1" spc="-12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on,</a:t>
            </a:r>
            <a:r>
              <a:rPr sz="1200" b="1" spc="25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ni</a:t>
            </a:r>
            <a:r>
              <a:rPr sz="1200" b="1" spc="18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8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3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17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9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18191">
              <a:lnSpc>
                <a:spcPts val="1360"/>
              </a:lnSpc>
              <a:spcBef>
                <a:spcPts val="41"/>
              </a:spcBef>
            </a:pPr>
            <a:r>
              <a:rPr sz="1200" b="1" spc="-4" dirty="0">
                <a:latin typeface="Arial"/>
                <a:cs typeface="Arial"/>
              </a:rPr>
              <a:t>acc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8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 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9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8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ni </a:t>
            </a:r>
            <a:r>
              <a:rPr sz="1200" b="1" spc="5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4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8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</a:t>
            </a:r>
            <a:r>
              <a:rPr sz="1200" b="1" spc="103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6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 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ne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sa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1425" y="7024829"/>
            <a:ext cx="26166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2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La</a:t>
            </a:r>
            <a:r>
              <a:rPr sz="1200" b="1" i="1" u="heavy" spc="12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m</a:t>
            </a:r>
            <a:r>
              <a:rPr sz="1200" b="1" i="1" u="heavy" dirty="0">
                <a:latin typeface="Arial"/>
                <a:cs typeface="Arial"/>
              </a:rPr>
              <a:t>o</a:t>
            </a:r>
            <a:r>
              <a:rPr sz="1200" b="1" i="1" u="heavy" spc="-4" dirty="0">
                <a:latin typeface="Arial"/>
                <a:cs typeface="Arial"/>
              </a:rPr>
              <a:t>ra</a:t>
            </a:r>
            <a:r>
              <a:rPr sz="1200" b="1" i="1" u="heavy" spc="4" dirty="0">
                <a:latin typeface="Arial"/>
                <a:cs typeface="Arial"/>
              </a:rPr>
              <a:t>li</a:t>
            </a:r>
            <a:r>
              <a:rPr sz="1200" b="1" i="1" u="heavy" spc="-4" dirty="0">
                <a:latin typeface="Arial"/>
                <a:cs typeface="Arial"/>
              </a:rPr>
              <a:t>sat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8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de</a:t>
            </a:r>
            <a:r>
              <a:rPr sz="1200" b="1" i="1" u="heavy" spc="17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dirty="0">
                <a:latin typeface="Arial"/>
                <a:cs typeface="Arial"/>
              </a:rPr>
              <a:t>a</a:t>
            </a:r>
            <a:r>
              <a:rPr sz="1200" b="1" i="1" u="heavy" spc="1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</a:t>
            </a:r>
            <a:r>
              <a:rPr sz="1200" b="1" i="1" u="heavy" spc="-8" dirty="0">
                <a:latin typeface="Arial"/>
                <a:cs typeface="Arial"/>
              </a:rPr>
              <a:t>é</a:t>
            </a:r>
            <a:r>
              <a:rPr sz="1200" b="1" i="1" u="heavy" dirty="0">
                <a:latin typeface="Arial"/>
                <a:cs typeface="Arial"/>
              </a:rPr>
              <a:t>p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n</a:t>
            </a:r>
            <a:r>
              <a:rPr sz="1200" b="1" i="1" u="heavy" spc="8" dirty="0">
                <a:latin typeface="Arial"/>
                <a:cs typeface="Arial"/>
              </a:rPr>
              <a:t>s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50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pu</a:t>
            </a:r>
            <a:r>
              <a:rPr sz="1200" b="1" i="1" u="heavy" spc="-4" dirty="0">
                <a:latin typeface="Arial"/>
                <a:cs typeface="Arial"/>
              </a:rPr>
              <a:t>b</a:t>
            </a:r>
            <a:r>
              <a:rPr sz="1200" b="1" i="1" u="heavy" spc="4" dirty="0">
                <a:latin typeface="Arial"/>
                <a:cs typeface="Arial"/>
              </a:rPr>
              <a:t>li</a:t>
            </a:r>
            <a:r>
              <a:rPr sz="1200" b="1" i="1" u="heavy" dirty="0">
                <a:latin typeface="Arial"/>
                <a:cs typeface="Arial"/>
              </a:rPr>
              <a:t>que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7375349"/>
            <a:ext cx="57652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doi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2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x</a:t>
            </a:r>
            <a:r>
              <a:rPr sz="1200" b="1" spc="2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9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14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7723456"/>
            <a:ext cx="5797619" cy="70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97" algn="just">
              <a:lnSpc>
                <a:spcPts val="1335"/>
              </a:lnSpc>
              <a:spcBef>
                <a:spcPts val="66"/>
              </a:spcBef>
            </a:pP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8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8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une</a:t>
            </a:r>
            <a:r>
              <a:rPr sz="1200" b="1" spc="9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96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éa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3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ét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2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4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rt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8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9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’im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ct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(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0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-10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200</a:t>
            </a:r>
            <a:r>
              <a:rPr sz="1200" b="1" spc="45" dirty="0">
                <a:latin typeface="Arial"/>
                <a:cs typeface="Arial"/>
              </a:rPr>
              <a:t>9</a:t>
            </a:r>
            <a:r>
              <a:rPr sz="1200" b="1" spc="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83" dirty="0">
                <a:latin typeface="Arial"/>
                <a:cs typeface="Arial"/>
              </a:rPr>
              <a:t> </a:t>
            </a:r>
            <a:r>
              <a:rPr sz="1200" b="1" spc="19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4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1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</a:t>
            </a:r>
            <a:r>
              <a:rPr sz="1200" b="1" spc="8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9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x</a:t>
            </a:r>
            <a:r>
              <a:rPr sz="1200" b="1" spc="-4" dirty="0">
                <a:latin typeface="Arial"/>
                <a:cs typeface="Arial"/>
              </a:rPr>
              <a:t>éc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)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fa</a:t>
            </a:r>
            <a:r>
              <a:rPr sz="1200" b="1" dirty="0">
                <a:latin typeface="Arial"/>
                <a:cs typeface="Arial"/>
              </a:rPr>
              <a:t>ut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ett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28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ac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3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9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ô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ne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eff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ac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2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 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us 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6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9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ats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8600011"/>
            <a:ext cx="5801207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ho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gé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ili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une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9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9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ompo</a:t>
            </a:r>
            <a:r>
              <a:rPr sz="1200" b="1" spc="-4" dirty="0">
                <a:latin typeface="Arial"/>
                <a:cs typeface="Arial"/>
              </a:rPr>
              <a:t>rta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6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6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tat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7" y="9123251"/>
            <a:ext cx="5807527" cy="353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11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-52" dirty="0">
                <a:latin typeface="Arial"/>
                <a:cs typeface="Arial"/>
              </a:rPr>
              <a:t>1</a:t>
            </a:r>
            <a:r>
              <a:rPr sz="1200" spc="20" dirty="0">
                <a:latin typeface="Arial"/>
                <a:cs typeface="Arial"/>
              </a:rPr>
              <a:t>1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8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52" dirty="0">
                <a:latin typeface="Arial"/>
                <a:cs typeface="Arial"/>
              </a:rPr>
              <a:t>1</a:t>
            </a:r>
            <a:r>
              <a:rPr sz="1200" spc="-72" dirty="0">
                <a:latin typeface="Arial"/>
                <a:cs typeface="Arial"/>
              </a:rPr>
              <a:t>1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72" dirty="0">
                <a:latin typeface="Arial"/>
                <a:cs typeface="Arial"/>
              </a:rPr>
              <a:t>1</a:t>
            </a:r>
            <a:r>
              <a:rPr sz="1200" spc="48" dirty="0">
                <a:latin typeface="Arial"/>
                <a:cs typeface="Arial"/>
              </a:rPr>
              <a:t>1</a:t>
            </a:r>
            <a:r>
              <a:rPr sz="1200" spc="-4" dirty="0">
                <a:latin typeface="Arial"/>
                <a:cs typeface="Arial"/>
              </a:rPr>
              <a:t>-1</a:t>
            </a:r>
            <a:r>
              <a:rPr sz="1200" spc="8" dirty="0">
                <a:latin typeface="Arial"/>
                <a:cs typeface="Arial"/>
              </a:rPr>
              <a:t>8</a:t>
            </a:r>
            <a:r>
              <a:rPr sz="1200" spc="-4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3586" y="967993"/>
            <a:ext cx="523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430658" y="967993"/>
            <a:ext cx="519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658948" y="967993"/>
            <a:ext cx="521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460655" y="967993"/>
            <a:ext cx="521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783373" y="967993"/>
            <a:ext cx="524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377112" y="967993"/>
            <a:ext cx="521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260363" y="4049775"/>
            <a:ext cx="716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230846" y="902286"/>
            <a:ext cx="5802782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-53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y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’a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6" y="1427940"/>
            <a:ext cx="5806308" cy="525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43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36" dirty="0">
                <a:latin typeface="Arial"/>
                <a:cs typeface="Arial"/>
              </a:rPr>
              <a:t>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1834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25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9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68"/>
              </a:spcBef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4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2126821"/>
            <a:ext cx="5810211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9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1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« 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g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marL="12700" marR="17058">
              <a:lnSpc>
                <a:spcPct val="95825"/>
              </a:lnSpc>
            </a:pP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1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8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cta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9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1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um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6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1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ex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7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47" dirty="0">
                <a:latin typeface="Arial"/>
                <a:cs typeface="Arial"/>
              </a:rPr>
              <a:t> </a:t>
            </a:r>
            <a:r>
              <a:rPr sz="1200" b="1" spc="19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ud</a:t>
            </a:r>
            <a:r>
              <a:rPr sz="1200" b="1" spc="-4" dirty="0">
                <a:latin typeface="Arial"/>
                <a:cs typeface="Arial"/>
              </a:rPr>
              <a:t>géta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2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g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2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7" y="2827860"/>
            <a:ext cx="5806939" cy="35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3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rég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3351100"/>
            <a:ext cx="5798020" cy="879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531" algn="just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9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</a:t>
            </a:r>
            <a:r>
              <a:rPr sz="1200" spc="9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2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3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pourr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6" y="4400502"/>
            <a:ext cx="5810110" cy="703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597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9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urn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10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lic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régu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52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36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  <a:p>
            <a:pPr marL="12700" marR="5628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12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réan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1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274515"/>
            <a:ext cx="5804775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lic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5800295"/>
            <a:ext cx="5799988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gure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7" y="6326330"/>
            <a:ext cx="5805821" cy="3506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Au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éné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l,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ag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28" dirty="0">
                <a:latin typeface="Arial"/>
                <a:cs typeface="Arial"/>
              </a:rPr>
              <a:t>4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spc="8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ts val="1360"/>
              </a:lnSpc>
              <a:spcBef>
                <a:spcPts val="1"/>
              </a:spcBef>
            </a:pP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</a:t>
            </a:r>
            <a:r>
              <a:rPr sz="1200" dirty="0">
                <a:latin typeface="Arial"/>
                <a:cs typeface="Arial"/>
              </a:rPr>
              <a:t>mp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6849696"/>
            <a:ext cx="5798467" cy="87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94" algn="just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La</a:t>
            </a:r>
            <a:r>
              <a:rPr sz="1200" b="1" spc="11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-6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200</a:t>
            </a:r>
            <a:r>
              <a:rPr sz="1200" b="1" spc="4" dirty="0">
                <a:latin typeface="Arial"/>
                <a:cs typeface="Arial"/>
              </a:rPr>
              <a:t>6</a:t>
            </a:r>
            <a:r>
              <a:rPr sz="1200" b="1" spc="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16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13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15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200</a:t>
            </a: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14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odi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17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3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oi</a:t>
            </a:r>
            <a:r>
              <a:rPr sz="1200" b="1" spc="14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n°</a:t>
            </a:r>
            <a:r>
              <a:rPr sz="1200" b="1" spc="-6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6</a:t>
            </a:r>
            <a:r>
              <a:rPr sz="1200" b="1" spc="20" dirty="0">
                <a:latin typeface="Arial"/>
                <a:cs typeface="Arial"/>
              </a:rPr>
              <a:t>5</a:t>
            </a:r>
            <a:r>
              <a:rPr sz="1200" b="1" spc="-8" dirty="0">
                <a:latin typeface="Arial"/>
                <a:cs typeface="Arial"/>
              </a:rPr>
              <a:t>-</a:t>
            </a:r>
            <a:r>
              <a:rPr sz="1200" b="1" spc="-4" dirty="0">
                <a:latin typeface="Arial"/>
                <a:cs typeface="Arial"/>
              </a:rPr>
              <a:t>5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9</a:t>
            </a:r>
            <a:r>
              <a:rPr sz="1200" b="1" spc="13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ill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5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196</a:t>
            </a:r>
            <a:r>
              <a:rPr sz="1200" b="1" dirty="0">
                <a:latin typeface="Arial"/>
                <a:cs typeface="Arial"/>
              </a:rPr>
              <a:t>5</a:t>
            </a:r>
            <a:r>
              <a:rPr sz="1200" b="1" spc="14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61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14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346"/>
              </a:lnSpc>
            </a:pPr>
            <a:r>
              <a:rPr sz="1200" b="1" dirty="0">
                <a:latin typeface="Arial"/>
                <a:cs typeface="Arial"/>
              </a:rPr>
              <a:t>obl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6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7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7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 :</a:t>
            </a:r>
            <a:r>
              <a:rPr sz="1200" b="1" spc="92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une</a:t>
            </a:r>
            <a:r>
              <a:rPr sz="1200" b="1" spc="7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7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8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2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6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7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 </a:t>
            </a:r>
            <a:r>
              <a:rPr sz="1200" b="1" spc="-4" dirty="0">
                <a:latin typeface="Arial"/>
                <a:cs typeface="Arial"/>
              </a:rPr>
              <a:t>ac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te</a:t>
            </a:r>
            <a:r>
              <a:rPr sz="1200" b="1" dirty="0">
                <a:latin typeface="Arial"/>
                <a:cs typeface="Arial"/>
              </a:rPr>
              <a:t>ur  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c </a:t>
            </a:r>
            <a:r>
              <a:rPr sz="1200" b="1" spc="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une 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caté</a:t>
            </a:r>
            <a:r>
              <a:rPr sz="1200" b="1" dirty="0">
                <a:latin typeface="Arial"/>
                <a:cs typeface="Arial"/>
              </a:rPr>
              <a:t>go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6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ac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ur  ou 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25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une 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caté</a:t>
            </a:r>
            <a:r>
              <a:rPr sz="1200" b="1" dirty="0">
                <a:latin typeface="Arial"/>
                <a:cs typeface="Arial"/>
              </a:rPr>
              <a:t>go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6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res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ce</a:t>
            </a:r>
            <a:r>
              <a:rPr sz="1200" b="1" dirty="0">
                <a:latin typeface="Arial"/>
                <a:cs typeface="Arial"/>
              </a:rPr>
              <a:t>s  ou 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ut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3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x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xé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ode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16" dirty="0">
                <a:latin typeface="Arial"/>
                <a:cs typeface="Arial"/>
              </a:rPr>
              <a:t>h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ppl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4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8074230"/>
            <a:ext cx="5793117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La</a:t>
            </a:r>
            <a:r>
              <a:rPr sz="1200" b="1" spc="13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4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hé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14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ge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41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tat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3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1030" algn="just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sse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7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cs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48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ét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ét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y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p</a:t>
            </a:r>
            <a:r>
              <a:rPr sz="1200" b="1" spc="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4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4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ub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ex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</a:t>
            </a:r>
            <a:r>
              <a:rPr sz="1200" b="1" spc="12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6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 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sa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7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9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6" y="8947991"/>
            <a:ext cx="5800164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 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ga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9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7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5041424" y="902286"/>
            <a:ext cx="25200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i="1" spc="-4" dirty="0">
                <a:latin typeface="Arial"/>
                <a:cs typeface="Arial"/>
              </a:rPr>
              <a:t>3</a:t>
            </a:r>
            <a:r>
              <a:rPr sz="1200" b="1" i="1" dirty="0">
                <a:latin typeface="Arial"/>
                <a:cs typeface="Arial"/>
              </a:rPr>
              <a:t>)  </a:t>
            </a:r>
            <a:r>
              <a:rPr sz="1200" b="1" i="1" spc="1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La</a:t>
            </a:r>
            <a:r>
              <a:rPr sz="1200" b="1" i="1" u="heavy" spc="12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m</a:t>
            </a:r>
            <a:r>
              <a:rPr sz="1200" b="1" i="1" u="heavy" dirty="0">
                <a:latin typeface="Arial"/>
                <a:cs typeface="Arial"/>
              </a:rPr>
              <a:t>o</a:t>
            </a:r>
            <a:r>
              <a:rPr sz="1200" b="1" i="1" u="heavy" spc="-4" dirty="0">
                <a:latin typeface="Arial"/>
                <a:cs typeface="Arial"/>
              </a:rPr>
              <a:t>ra</a:t>
            </a:r>
            <a:r>
              <a:rPr sz="1200" b="1" i="1" u="heavy" spc="4" dirty="0">
                <a:latin typeface="Arial"/>
                <a:cs typeface="Arial"/>
              </a:rPr>
              <a:t>li</a:t>
            </a:r>
            <a:r>
              <a:rPr sz="1200" b="1" i="1" u="heavy" dirty="0">
                <a:latin typeface="Arial"/>
                <a:cs typeface="Arial"/>
              </a:rPr>
              <a:t>s</a:t>
            </a:r>
            <a:r>
              <a:rPr sz="1200" b="1" i="1" u="heavy" spc="-4" dirty="0">
                <a:latin typeface="Arial"/>
                <a:cs typeface="Arial"/>
              </a:rPr>
              <a:t>at</a:t>
            </a:r>
            <a:r>
              <a:rPr sz="1200" b="1" i="1" u="heavy" spc="4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on</a:t>
            </a:r>
            <a:r>
              <a:rPr sz="1200" b="1" i="1" u="heavy" spc="70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de</a:t>
            </a:r>
            <a:r>
              <a:rPr sz="1200" b="1" i="1" u="heavy" spc="17" dirty="0">
                <a:latin typeface="Arial"/>
                <a:cs typeface="Arial"/>
              </a:rPr>
              <a:t> </a:t>
            </a:r>
            <a:r>
              <a:rPr sz="1200" b="1" i="1" u="heavy" spc="4" dirty="0">
                <a:latin typeface="Arial"/>
                <a:cs typeface="Arial"/>
              </a:rPr>
              <a:t>l</a:t>
            </a:r>
            <a:r>
              <a:rPr sz="1200" b="1" i="1" u="heavy" dirty="0">
                <a:latin typeface="Arial"/>
                <a:cs typeface="Arial"/>
              </a:rPr>
              <a:t>a</a:t>
            </a:r>
            <a:r>
              <a:rPr sz="1200" b="1" i="1" u="heavy" spc="1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u="heavy" spc="-8" dirty="0">
                <a:latin typeface="Arial"/>
                <a:cs typeface="Arial"/>
              </a:rPr>
              <a:t>e</a:t>
            </a:r>
            <a:r>
              <a:rPr sz="1200" b="1" i="1" u="heavy" spc="-4" dirty="0">
                <a:latin typeface="Arial"/>
                <a:cs typeface="Arial"/>
              </a:rPr>
              <a:t>c</a:t>
            </a:r>
            <a:r>
              <a:rPr sz="1200" b="1" i="1" u="heavy" spc="8" dirty="0">
                <a:latin typeface="Arial"/>
                <a:cs typeface="Arial"/>
              </a:rPr>
              <a:t>e</a:t>
            </a:r>
            <a:r>
              <a:rPr sz="1200" b="1" i="1" u="heavy" spc="-4" dirty="0">
                <a:latin typeface="Arial"/>
                <a:cs typeface="Arial"/>
              </a:rPr>
              <a:t>t</a:t>
            </a:r>
            <a:r>
              <a:rPr sz="1200" b="1" i="1" u="heavy" spc="8" dirty="0">
                <a:latin typeface="Arial"/>
                <a:cs typeface="Arial"/>
              </a:rPr>
              <a:t>t</a:t>
            </a:r>
            <a:r>
              <a:rPr sz="1200" b="1" i="1" u="heavy" dirty="0">
                <a:latin typeface="Arial"/>
                <a:cs typeface="Arial"/>
              </a:rPr>
              <a:t>e</a:t>
            </a:r>
            <a:r>
              <a:rPr sz="1200" b="1" i="1" u="heavy" spc="34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pu</a:t>
            </a:r>
            <a:r>
              <a:rPr sz="1200" b="1" i="1" u="heavy" spc="-4" dirty="0">
                <a:latin typeface="Arial"/>
                <a:cs typeface="Arial"/>
              </a:rPr>
              <a:t>b</a:t>
            </a:r>
            <a:r>
              <a:rPr sz="1200" b="1" i="1" u="heavy" spc="4" dirty="0">
                <a:latin typeface="Arial"/>
                <a:cs typeface="Arial"/>
              </a:rPr>
              <a:t>li</a:t>
            </a:r>
            <a:r>
              <a:rPr sz="1200" b="1" i="1" u="heavy" dirty="0">
                <a:latin typeface="Arial"/>
                <a:cs typeface="Arial"/>
              </a:rPr>
              <a:t>que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847" y="1252680"/>
            <a:ext cx="5807731" cy="5284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cess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st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us 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atte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 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rése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22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ss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13815">
              <a:lnSpc>
                <a:spcPct val="95921"/>
              </a:lnSpc>
            </a:pPr>
            <a:r>
              <a:rPr sz="1200" b="1" dirty="0">
                <a:latin typeface="Arial"/>
                <a:cs typeface="Arial"/>
              </a:rPr>
              <a:t>pu</a:t>
            </a:r>
            <a:r>
              <a:rPr sz="1200" b="1" spc="-4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0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ec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1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18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omou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7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pp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à</a:t>
            </a:r>
            <a:r>
              <a:rPr sz="1200" b="1" spc="10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ca</a:t>
            </a:r>
            <a:r>
              <a:rPr sz="1200" b="1" dirty="0">
                <a:latin typeface="Arial"/>
                <a:cs typeface="Arial"/>
              </a:rPr>
              <a:t>ndid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re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73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r</a:t>
            </a:r>
            <a:r>
              <a:rPr sz="1200" b="1" spc="-8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ét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19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9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ili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9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6" y="1951180"/>
            <a:ext cx="5798508" cy="8792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93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and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i,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54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cs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organ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éga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ap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16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rg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2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6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spc="20" dirty="0">
                <a:latin typeface="Arial"/>
                <a:cs typeface="Arial"/>
              </a:rPr>
              <a:t>4</a:t>
            </a:r>
            <a:r>
              <a:rPr sz="1200" spc="-4" dirty="0">
                <a:latin typeface="Arial"/>
                <a:cs typeface="Arial"/>
              </a:rPr>
              <a:t>-1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3480144" algn="just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3000580"/>
            <a:ext cx="5811075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41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8" dirty="0">
                <a:latin typeface="Arial"/>
                <a:cs typeface="Arial"/>
              </a:rPr>
              <a:t>x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16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sc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2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05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2005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9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rô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égu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04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20</a:t>
            </a:r>
            <a:r>
              <a:rPr sz="1200" spc="9" dirty="0">
                <a:latin typeface="Arial"/>
                <a:cs typeface="Arial"/>
              </a:rPr>
              <a:t>0</a:t>
            </a:r>
            <a:r>
              <a:rPr sz="1200" spc="-4" dirty="0">
                <a:latin typeface="Arial"/>
                <a:cs typeface="Arial"/>
              </a:rPr>
              <a:t>5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0847" y="3702002"/>
            <a:ext cx="5799835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durab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  <a:p>
            <a:pPr marL="12700" marR="768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née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1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 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72" dirty="0">
                <a:latin typeface="Arial"/>
                <a:cs typeface="Arial"/>
              </a:rPr>
              <a:t>1</a:t>
            </a:r>
            <a:r>
              <a:rPr sz="1200" spc="-52" dirty="0">
                <a:latin typeface="Arial"/>
                <a:cs typeface="Arial"/>
              </a:rPr>
              <a:t>1</a:t>
            </a:r>
            <a:r>
              <a:rPr sz="1200" spc="36" dirty="0">
                <a:latin typeface="Arial"/>
                <a:cs typeface="Arial"/>
              </a:rPr>
              <a:t>1</a:t>
            </a:r>
            <a:r>
              <a:rPr sz="1200" spc="8" dirty="0">
                <a:latin typeface="Arial"/>
                <a:cs typeface="Arial"/>
              </a:rPr>
              <a:t>-1</a:t>
            </a:r>
            <a:r>
              <a:rPr sz="1200" spc="-4" dirty="0">
                <a:latin typeface="Arial"/>
                <a:cs typeface="Arial"/>
              </a:rPr>
              <a:t>88</a:t>
            </a:r>
            <a:r>
              <a:rPr sz="1200" dirty="0">
                <a:latin typeface="Arial"/>
                <a:cs typeface="Arial"/>
              </a:rPr>
              <a:t>0 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4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spc="8" dirty="0">
                <a:latin typeface="Arial"/>
                <a:cs typeface="Arial"/>
              </a:rPr>
              <a:t>0</a:t>
            </a:r>
            <a:r>
              <a:rPr sz="1200" spc="-72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846" y="4400502"/>
            <a:ext cx="5795096" cy="703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31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0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spc="16" dirty="0">
                <a:latin typeface="Arial"/>
                <a:cs typeface="Arial"/>
              </a:rPr>
              <a:t>2</a:t>
            </a:r>
            <a:r>
              <a:rPr sz="1200" spc="-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2 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2</a:t>
            </a:r>
            <a:r>
              <a:rPr sz="1200" spc="20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12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921"/>
              </a:lnSpc>
            </a:pP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Ai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24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ad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9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2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rendu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0846" y="5274516"/>
            <a:ext cx="581058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25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hoix 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est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ssa</a:t>
            </a:r>
            <a:r>
              <a:rPr sz="1200" b="1" dirty="0">
                <a:latin typeface="Arial"/>
                <a:cs typeface="Arial"/>
              </a:rPr>
              <a:t>nt 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 </a:t>
            </a:r>
            <a:r>
              <a:rPr sz="1200" b="1" spc="2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ill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l’</a:t>
            </a:r>
            <a:r>
              <a:rPr sz="1200" b="1" spc="-4" dirty="0">
                <a:latin typeface="Arial"/>
                <a:cs typeface="Arial"/>
              </a:rPr>
              <a:t>ex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2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38" dirty="0">
                <a:latin typeface="Arial"/>
                <a:cs typeface="Arial"/>
              </a:rPr>
              <a:t> </a:t>
            </a:r>
            <a:r>
              <a:rPr sz="1200" b="1" spc="54" dirty="0">
                <a:latin typeface="Arial"/>
                <a:cs typeface="Arial"/>
              </a:rPr>
              <a:t>d</a:t>
            </a:r>
            <a:r>
              <a:rPr sz="1200" b="1" spc="14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2700" marR="14695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ss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2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18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7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7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ll</a:t>
            </a:r>
            <a:r>
              <a:rPr sz="1200" b="1" spc="-4" dirty="0">
                <a:latin typeface="Arial"/>
                <a:cs typeface="Arial"/>
              </a:rPr>
              <a:t>ect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v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2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1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6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8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40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16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ca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06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doit </a:t>
            </a:r>
            <a:r>
              <a:rPr sz="1200" b="1" spc="-4" dirty="0">
                <a:latin typeface="Arial"/>
                <a:cs typeface="Arial"/>
              </a:rPr>
              <a:t>êt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1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gu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ns</a:t>
            </a:r>
            <a:r>
              <a:rPr sz="1200" b="1" spc="2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cte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44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-59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7" y="5975556"/>
            <a:ext cx="5793517" cy="7014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95" algn="just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mm</a:t>
            </a:r>
            <a:r>
              <a:rPr sz="1200" spc="-4" dirty="0">
                <a:latin typeface="Arial"/>
                <a:cs typeface="Arial"/>
              </a:rPr>
              <a:t>age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250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équ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spc="8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ég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spc="19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her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up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1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pér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dépen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eg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onne</a:t>
            </a:r>
            <a:r>
              <a:rPr sz="1200" spc="19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6849697"/>
            <a:ext cx="5802295" cy="3529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pen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67" dirty="0">
                <a:latin typeface="Arial"/>
                <a:cs typeface="Arial"/>
              </a:rPr>
              <a:t> </a:t>
            </a:r>
            <a:r>
              <a:rPr sz="1200" spc="19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7375350"/>
            <a:ext cx="5802426" cy="525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7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2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’il</a:t>
            </a:r>
            <a:endParaRPr sz="1200">
              <a:latin typeface="Arial"/>
              <a:cs typeface="Arial"/>
            </a:endParaRPr>
          </a:p>
          <a:p>
            <a:pPr marL="12700" marR="8904">
              <a:lnSpc>
                <a:spcPts val="1380"/>
              </a:lnSpc>
              <a:spcBef>
                <a:spcPts val="2"/>
              </a:spcBef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0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-12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budge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7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 </a:t>
            </a:r>
            <a:r>
              <a:rPr sz="1200" spc="16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rge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8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12" dirty="0">
                <a:latin typeface="Arial"/>
                <a:cs typeface="Arial"/>
              </a:rPr>
              <a:t>q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éh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eg</a:t>
            </a:r>
            <a:r>
              <a:rPr sz="1200" spc="8" dirty="0">
                <a:latin typeface="Arial"/>
                <a:cs typeface="Arial"/>
              </a:rPr>
              <a:t>ar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7" y="8074230"/>
            <a:ext cx="5806037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arr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3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20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ué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14" dirty="0">
                <a:latin typeface="Arial"/>
                <a:cs typeface="Arial"/>
              </a:rPr>
              <a:t>f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6" y="8600010"/>
            <a:ext cx="452442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4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1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5179" y="8600010"/>
            <a:ext cx="116823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  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6" y="8772730"/>
            <a:ext cx="5798616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8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8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mme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1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3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ob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9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8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4230846" y="902286"/>
            <a:ext cx="5795600" cy="703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2" algn="just">
              <a:lnSpc>
                <a:spcPts val="1335"/>
              </a:lnSpc>
              <a:spcBef>
                <a:spcPts val="66"/>
              </a:spcBef>
            </a:pPr>
            <a:r>
              <a:rPr sz="1200" b="1" spc="-4" dirty="0">
                <a:latin typeface="Arial"/>
                <a:cs typeface="Arial"/>
              </a:rPr>
              <a:t>Gé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67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0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12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24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2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nn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2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24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sy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té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8" dirty="0">
                <a:latin typeface="Arial"/>
                <a:cs typeface="Arial"/>
              </a:rPr>
              <a:t>a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0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9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sz="1200" b="1" dirty="0">
                <a:latin typeface="Arial"/>
                <a:cs typeface="Arial"/>
              </a:rPr>
              <a:t>qui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f</a:t>
            </a:r>
            <a:r>
              <a:rPr sz="1200" b="1" spc="-4" dirty="0">
                <a:latin typeface="Arial"/>
                <a:cs typeface="Arial"/>
              </a:rPr>
              <a:t>è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56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ux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p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 r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2" dirty="0">
                <a:latin typeface="Arial"/>
                <a:cs typeface="Arial"/>
              </a:rPr>
              <a:t>r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27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</a:t>
            </a:r>
            <a:r>
              <a:rPr sz="1200" b="1" spc="-4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36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il</a:t>
            </a:r>
            <a:r>
              <a:rPr sz="1200" b="1" dirty="0">
                <a:latin typeface="Arial"/>
                <a:cs typeface="Arial"/>
              </a:rPr>
              <a:t>s b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dirty="0">
                <a:latin typeface="Arial"/>
                <a:cs typeface="Arial"/>
              </a:rPr>
              <a:t>une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é</a:t>
            </a:r>
            <a:r>
              <a:rPr sz="1200" b="1" spc="1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x</a:t>
            </a:r>
            <a:r>
              <a:rPr sz="1200" b="1" spc="16" dirty="0">
                <a:latin typeface="Arial"/>
                <a:cs typeface="Arial"/>
              </a:rPr>
              <a:t>p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g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7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éc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4" dirty="0">
                <a:latin typeface="Arial"/>
                <a:cs typeface="Arial"/>
              </a:rPr>
              <a:t>o</a:t>
            </a:r>
            <a:r>
              <a:rPr sz="1200" b="1" spc="4" dirty="0">
                <a:latin typeface="Arial"/>
                <a:cs typeface="Arial"/>
              </a:rPr>
              <a:t>mi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4" dirty="0">
                <a:latin typeface="Arial"/>
                <a:cs typeface="Arial"/>
              </a:rPr>
              <a:t>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73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ta</a:t>
            </a:r>
            <a:r>
              <a:rPr sz="1200" b="1" dirty="0">
                <a:latin typeface="Arial"/>
                <a:cs typeface="Arial"/>
              </a:rPr>
              <a:t>b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6" dirty="0">
                <a:latin typeface="Arial"/>
                <a:cs typeface="Arial"/>
              </a:rPr>
              <a:t> </a:t>
            </a:r>
            <a:r>
              <a:rPr sz="1200" b="1" spc="16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’il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ont d</a:t>
            </a:r>
            <a:r>
              <a:rPr sz="1200" b="1" spc="-9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9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9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30847" y="1776046"/>
            <a:ext cx="5801969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En</a:t>
            </a:r>
            <a:r>
              <a:rPr sz="1200" spc="9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mis</a:t>
            </a:r>
            <a:r>
              <a:rPr sz="1200" spc="10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enden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pré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2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0846" y="2302080"/>
            <a:ext cx="5810730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998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’im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prenn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gén</a:t>
            </a:r>
            <a:r>
              <a:rPr sz="1200" spc="8" dirty="0">
                <a:latin typeface="Arial"/>
                <a:cs typeface="Arial"/>
              </a:rPr>
              <a:t>é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ue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16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généra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ro</a:t>
            </a:r>
            <a:r>
              <a:rPr sz="1200" spc="8" dirty="0">
                <a:latin typeface="Arial"/>
                <a:cs typeface="Arial"/>
              </a:rPr>
              <a:t>nn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pe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du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ab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847" y="3000581"/>
            <a:ext cx="5803047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règ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0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18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8" dirty="0">
                <a:latin typeface="Arial"/>
                <a:cs typeface="Arial"/>
              </a:rPr>
              <a:t>œ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ér</a:t>
            </a:r>
            <a:r>
              <a:rPr sz="1200" spc="8" dirty="0">
                <a:latin typeface="Arial"/>
                <a:cs typeface="Arial"/>
              </a:rPr>
              <a:t>ê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géné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0847" y="3526615"/>
            <a:ext cx="5810423" cy="353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po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8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réh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6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66407" y="4052521"/>
            <a:ext cx="27458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pau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1167" y="4400502"/>
            <a:ext cx="89857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9766" y="4400502"/>
            <a:ext cx="5552780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35"/>
              </a:lnSpc>
              <a:spcBef>
                <a:spcPts val="66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spc="-4" dirty="0">
                <a:latin typeface="Arial"/>
                <a:cs typeface="Arial"/>
              </a:rPr>
              <a:t>ré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 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ene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-1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dirty="0">
                <a:latin typeface="Arial"/>
                <a:cs typeface="Arial"/>
              </a:rPr>
              <a:t>le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2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odu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258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2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32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l’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u</a:t>
            </a:r>
            <a:r>
              <a:rPr sz="1200" spc="-6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0846" y="5101796"/>
            <a:ext cx="5795604" cy="701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30" algn="just">
              <a:lnSpc>
                <a:spcPts val="1335"/>
              </a:lnSpc>
              <a:spcBef>
                <a:spcPts val="66"/>
              </a:spcBef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12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7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è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’im</a:t>
            </a:r>
            <a:r>
              <a:rPr sz="1200" spc="12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ô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ede</a:t>
            </a:r>
            <a:r>
              <a:rPr sz="1200" spc="20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9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380"/>
              </a:lnSpc>
              <a:spcBef>
                <a:spcPts val="2"/>
              </a:spcBef>
            </a:pPr>
            <a:r>
              <a:rPr sz="1200" spc="-4" dirty="0">
                <a:latin typeface="Arial"/>
                <a:cs typeface="Arial"/>
              </a:rPr>
              <a:t>pra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op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lle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ima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la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onna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 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lic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 </a:t>
            </a:r>
            <a:r>
              <a:rPr sz="1200" spc="-4" dirty="0">
                <a:latin typeface="Arial"/>
                <a:cs typeface="Arial"/>
              </a:rPr>
              <a:t>para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du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5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un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gen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9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0847" y="5975555"/>
            <a:ext cx="5805169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52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hé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87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spc="-4" dirty="0">
                <a:latin typeface="Arial"/>
                <a:cs typeface="Arial"/>
              </a:rPr>
              <a:t>eu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12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3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per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4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0846" y="6499177"/>
            <a:ext cx="580546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spc="-80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7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9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dro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4" dirty="0">
                <a:latin typeface="Arial"/>
                <a:cs typeface="Arial"/>
              </a:rPr>
              <a:t>is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 </a:t>
            </a:r>
            <a:r>
              <a:rPr sz="1200" spc="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-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8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3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29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9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ar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c/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appu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4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ba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spc="-4" dirty="0">
                <a:latin typeface="Arial"/>
                <a:cs typeface="Arial"/>
              </a:rPr>
              <a:t>or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9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-9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30847" y="7024829"/>
            <a:ext cx="5808493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5"/>
              </a:lnSpc>
              <a:spcBef>
                <a:spcPts val="66"/>
              </a:spcBef>
            </a:pPr>
            <a:r>
              <a:rPr sz="1200" b="1" spc="-48" dirty="0">
                <a:latin typeface="Arial"/>
                <a:cs typeface="Arial"/>
              </a:rPr>
              <a:t>L</a:t>
            </a:r>
            <a:r>
              <a:rPr sz="1200" b="1" spc="4" dirty="0">
                <a:latin typeface="Arial"/>
                <a:cs typeface="Arial"/>
              </a:rPr>
              <a:t>’</a:t>
            </a:r>
            <a:r>
              <a:rPr sz="1200" b="1" spc="-4" dirty="0">
                <a:latin typeface="Arial"/>
                <a:cs typeface="Arial"/>
              </a:rPr>
              <a:t>ess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8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3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que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og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spc="4" dirty="0">
                <a:latin typeface="Arial"/>
                <a:cs typeface="Arial"/>
              </a:rPr>
              <a:t>mm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9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8" dirty="0">
                <a:latin typeface="Arial"/>
                <a:cs typeface="Arial"/>
              </a:rPr>
              <a:t>c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x</a:t>
            </a:r>
            <a:r>
              <a:rPr sz="1200" b="1" spc="6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4" dirty="0">
                <a:latin typeface="Arial"/>
                <a:cs typeface="Arial"/>
              </a:rPr>
              <a:t>rév</a:t>
            </a:r>
            <a:r>
              <a:rPr sz="1200" b="1" dirty="0">
                <a:latin typeface="Arial"/>
                <a:cs typeface="Arial"/>
              </a:rPr>
              <a:t>us</a:t>
            </a:r>
            <a:r>
              <a:rPr sz="1200" b="1" spc="5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é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li</a:t>
            </a:r>
            <a:r>
              <a:rPr sz="1200" b="1" spc="-4" dirty="0">
                <a:latin typeface="Arial"/>
                <a:cs typeface="Arial"/>
              </a:rPr>
              <a:t>se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69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ca</a:t>
            </a:r>
            <a:r>
              <a:rPr sz="1200" b="1" spc="-48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4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il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38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ont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8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4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2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spc="-4" dirty="0">
                <a:latin typeface="Arial"/>
                <a:cs typeface="Arial"/>
              </a:rPr>
              <a:t>é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4" dirty="0">
                <a:latin typeface="Arial"/>
                <a:cs typeface="Arial"/>
              </a:rPr>
              <a:t>ra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8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9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sz="1200" b="1" spc="-4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8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64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doi</a:t>
            </a:r>
            <a:r>
              <a:rPr sz="1200" b="1" spc="-4" dirty="0">
                <a:latin typeface="Arial"/>
                <a:cs typeface="Arial"/>
              </a:rPr>
              <a:t>ve</a:t>
            </a:r>
            <a:r>
              <a:rPr sz="1200" b="1" spc="16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43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8" dirty="0">
                <a:latin typeface="Arial"/>
                <a:cs typeface="Arial"/>
              </a:rPr>
              <a:t>s</a:t>
            </a:r>
            <a:r>
              <a:rPr sz="1200" b="1" spc="-4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4" dirty="0">
                <a:latin typeface="Arial"/>
                <a:cs typeface="Arial"/>
              </a:rPr>
              <a:t>re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4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om</a:t>
            </a:r>
            <a:r>
              <a:rPr sz="1200" b="1" spc="16" dirty="0">
                <a:latin typeface="Arial"/>
                <a:cs typeface="Arial"/>
              </a:rPr>
              <a:t>b</a:t>
            </a:r>
            <a:r>
              <a:rPr sz="1200" b="1" spc="-4" dirty="0">
                <a:latin typeface="Arial"/>
                <a:cs typeface="Arial"/>
              </a:rPr>
              <a:t>ée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8" dirty="0">
                <a:latin typeface="Arial"/>
                <a:cs typeface="Arial"/>
              </a:rPr>
              <a:t>s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-4" dirty="0">
                <a:latin typeface="Arial"/>
                <a:cs typeface="Arial"/>
              </a:rPr>
              <a:t>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spc="8" dirty="0">
                <a:latin typeface="Arial"/>
                <a:cs typeface="Arial"/>
              </a:rPr>
              <a:t>v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1" dirty="0">
                <a:latin typeface="Arial"/>
                <a:cs typeface="Arial"/>
              </a:rPr>
              <a:t> </a:t>
            </a:r>
            <a:r>
              <a:rPr sz="1200" b="1" spc="-4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f</a:t>
            </a:r>
            <a:r>
              <a:rPr sz="1200" b="1" spc="-4" dirty="0">
                <a:latin typeface="Arial"/>
                <a:cs typeface="Arial"/>
              </a:rPr>
              <a:t>ave</a:t>
            </a:r>
            <a:r>
              <a:rPr sz="1200" b="1" spc="16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38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8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2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4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at</a:t>
            </a:r>
            <a:r>
              <a:rPr sz="1200" b="1" spc="4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61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9" dirty="0">
                <a:latin typeface="Arial"/>
                <a:cs typeface="Arial"/>
              </a:rPr>
              <a:t>c</a:t>
            </a:r>
            <a:r>
              <a:rPr sz="1200" b="1" spc="-4" dirty="0">
                <a:latin typeface="Arial"/>
                <a:cs typeface="Arial"/>
              </a:rPr>
              <a:t>a</a:t>
            </a:r>
            <a:r>
              <a:rPr sz="1200" b="1" spc="4" dirty="0">
                <a:latin typeface="Arial"/>
                <a:cs typeface="Arial"/>
              </a:rPr>
              <a:t>l</a:t>
            </a:r>
            <a:r>
              <a:rPr sz="1200" b="1" spc="-4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0847" y="7548197"/>
            <a:ext cx="5811509" cy="528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531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7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19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6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61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5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2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bu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9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spc="9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nne</a:t>
            </a:r>
            <a:r>
              <a:rPr sz="1200" spc="16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8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ge</a:t>
            </a:r>
            <a:r>
              <a:rPr sz="1200" spc="4" dirty="0">
                <a:latin typeface="Arial"/>
                <a:cs typeface="Arial"/>
              </a:rPr>
              <a:t>st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28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2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°</a:t>
            </a:r>
            <a:r>
              <a:rPr sz="1200" spc="16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201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8" dirty="0">
                <a:latin typeface="Arial"/>
                <a:cs typeface="Arial"/>
              </a:rPr>
              <a:t>-</a:t>
            </a:r>
            <a:r>
              <a:rPr sz="1200" spc="-4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0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8" dirty="0">
                <a:latin typeface="Arial"/>
                <a:cs typeface="Arial"/>
              </a:rPr>
              <a:t>b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11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2</a:t>
            </a:r>
            <a:r>
              <a:rPr sz="1200" spc="-4" dirty="0">
                <a:latin typeface="Arial"/>
                <a:cs typeface="Arial"/>
              </a:rPr>
              <a:t>01</a:t>
            </a:r>
            <a:r>
              <a:rPr sz="1200" dirty="0">
                <a:latin typeface="Arial"/>
                <a:cs typeface="Arial"/>
              </a:rPr>
              <a:t>3</a:t>
            </a:r>
            <a:r>
              <a:rPr sz="1200" spc="8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por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0847" y="8249491"/>
            <a:ext cx="5808177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114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gé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éra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6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5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pô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7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2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8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252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7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pub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4" dirty="0">
                <a:latin typeface="Arial"/>
                <a:cs typeface="Arial"/>
              </a:rPr>
              <a:t>/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19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5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ran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7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pré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ha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245" dirty="0">
                <a:latin typeface="Arial"/>
                <a:cs typeface="Arial"/>
              </a:rPr>
              <a:t> </a:t>
            </a:r>
            <a:r>
              <a:rPr sz="1200" spc="16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40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er</a:t>
            </a:r>
            <a:r>
              <a:rPr sz="1200" spc="8" dirty="0">
                <a:latin typeface="Arial"/>
                <a:cs typeface="Arial"/>
              </a:rPr>
              <a:t>n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 </a:t>
            </a:r>
            <a:r>
              <a:rPr sz="1200" spc="21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4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4" dirty="0">
                <a:latin typeface="Arial"/>
                <a:cs typeface="Arial"/>
              </a:rPr>
              <a:t>oda</a:t>
            </a:r>
            <a:r>
              <a:rPr sz="1200" dirty="0">
                <a:latin typeface="Arial"/>
                <a:cs typeface="Arial"/>
              </a:rPr>
              <a:t>li</a:t>
            </a:r>
            <a:r>
              <a:rPr sz="1200" spc="8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16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3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3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846" y="8947991"/>
            <a:ext cx="5795134" cy="7038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60" algn="just">
              <a:lnSpc>
                <a:spcPts val="1335"/>
              </a:lnSpc>
              <a:spcBef>
                <a:spcPts val="66"/>
              </a:spcBef>
            </a:pP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é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dro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u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na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ure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do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ê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adr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-4" dirty="0">
                <a:latin typeface="Arial"/>
                <a:cs typeface="Arial"/>
              </a:rPr>
              <a:t>ur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g</a:t>
            </a:r>
            <a:r>
              <a:rPr sz="1200" spc="-4" dirty="0">
                <a:latin typeface="Arial"/>
                <a:cs typeface="Arial"/>
              </a:rPr>
              <a:t>én</a:t>
            </a:r>
            <a:r>
              <a:rPr sz="1200" spc="8" dirty="0">
                <a:latin typeface="Arial"/>
                <a:cs typeface="Arial"/>
              </a:rPr>
              <a:t>ér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l.</a:t>
            </a:r>
            <a:r>
              <a:rPr sz="1200" spc="3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921"/>
              </a:lnSpc>
            </a:pP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up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</a:t>
            </a:r>
            <a:r>
              <a:rPr sz="1200" spc="4" dirty="0">
                <a:latin typeface="Arial"/>
                <a:cs typeface="Arial"/>
              </a:rPr>
              <a:t>ys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l’</a:t>
            </a:r>
            <a:r>
              <a:rPr sz="1200" spc="4" dirty="0">
                <a:latin typeface="Arial"/>
                <a:cs typeface="Arial"/>
              </a:rPr>
              <a:t>Et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48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era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6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8" dirty="0">
                <a:latin typeface="Arial"/>
                <a:cs typeface="Arial"/>
              </a:rPr>
              <a:t>p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spc="16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é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9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3" dirty="0">
                <a:latin typeface="Arial"/>
                <a:cs typeface="Arial"/>
              </a:rPr>
              <a:t> 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spc="-4" dirty="0">
                <a:latin typeface="Arial"/>
                <a:cs typeface="Arial"/>
              </a:rPr>
              <a:t>ou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r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63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9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3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orde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29" dirty="0">
                <a:latin typeface="Arial"/>
                <a:cs typeface="Arial"/>
              </a:rPr>
              <a:t> </a:t>
            </a:r>
            <a:r>
              <a:rPr sz="1200" spc="9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4" dirty="0">
                <a:latin typeface="Arial"/>
                <a:cs typeface="Arial"/>
              </a:rPr>
              <a:t>dro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a</a:t>
            </a:r>
            <a:r>
              <a:rPr sz="1200" spc="4" dirty="0">
                <a:latin typeface="Arial"/>
                <a:cs typeface="Arial"/>
              </a:rPr>
              <a:t>cc</a:t>
            </a:r>
            <a:r>
              <a:rPr sz="1200" spc="-4" dirty="0">
                <a:latin typeface="Arial"/>
                <a:cs typeface="Arial"/>
              </a:rPr>
              <a:t>è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au</a:t>
            </a:r>
            <a:r>
              <a:rPr sz="1200" dirty="0">
                <a:latin typeface="Arial"/>
                <a:cs typeface="Arial"/>
              </a:rPr>
              <a:t>x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par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3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pr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8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ée</a:t>
            </a:r>
            <a:r>
              <a:rPr sz="1200" spc="4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ir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on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éd</a:t>
            </a:r>
            <a:r>
              <a:rPr sz="1200" spc="8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3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9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8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spc="4" dirty="0">
                <a:latin typeface="Arial"/>
                <a:cs typeface="Arial"/>
              </a:rPr>
              <a:t>x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4" dirty="0">
                <a:latin typeface="Arial"/>
                <a:cs typeface="Arial"/>
              </a:rPr>
              <a:t>ora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2" dirty="0">
                <a:latin typeface="Arial"/>
                <a:cs typeface="Arial"/>
              </a:rPr>
              <a:t>o</a:t>
            </a:r>
            <a:r>
              <a:rPr sz="1200" spc="-4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62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p</a:t>
            </a:r>
            <a:r>
              <a:rPr sz="1200" spc="8" dirty="0">
                <a:latin typeface="Arial"/>
                <a:cs typeface="Arial"/>
              </a:rPr>
              <a:t>r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spc="8" dirty="0">
                <a:latin typeface="Arial"/>
                <a:cs typeface="Arial"/>
              </a:rPr>
              <a:t>d</a:t>
            </a:r>
            <a:r>
              <a:rPr sz="1200" spc="-4" dirty="0">
                <a:latin typeface="Arial"/>
                <a:cs typeface="Arial"/>
              </a:rPr>
              <a:t>u</a:t>
            </a:r>
            <a:r>
              <a:rPr sz="1200" spc="4" dirty="0">
                <a:latin typeface="Arial"/>
                <a:cs typeface="Arial"/>
              </a:rPr>
              <a:t>ct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4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1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6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v</a:t>
            </a:r>
            <a:r>
              <a:rPr sz="1200" spc="-4" dirty="0">
                <a:latin typeface="Arial"/>
                <a:cs typeface="Arial"/>
              </a:rPr>
              <a:t>en</a:t>
            </a:r>
            <a:r>
              <a:rPr sz="1200" spc="4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4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4" dirty="0">
                <a:latin typeface="Arial"/>
                <a:cs typeface="Arial"/>
              </a:rPr>
              <a:t> </a:t>
            </a:r>
            <a:r>
              <a:rPr sz="1200" spc="-4" dirty="0">
                <a:latin typeface="Arial"/>
                <a:cs typeface="Arial"/>
              </a:rPr>
              <a:t>re</a:t>
            </a:r>
            <a:r>
              <a:rPr sz="1200" spc="4" dirty="0">
                <a:latin typeface="Arial"/>
                <a:cs typeface="Arial"/>
              </a:rPr>
              <a:t>ss</a:t>
            </a:r>
            <a:r>
              <a:rPr sz="1200" spc="-4" dirty="0">
                <a:latin typeface="Arial"/>
                <a:cs typeface="Arial"/>
              </a:rPr>
              <a:t>our</a:t>
            </a:r>
            <a:r>
              <a:rPr sz="1200" spc="4" dirty="0">
                <a:latin typeface="Arial"/>
                <a:cs typeface="Arial"/>
              </a:rPr>
              <a:t>c</a:t>
            </a:r>
            <a:r>
              <a:rPr sz="1200" spc="-4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68980" y="9901407"/>
            <a:ext cx="1326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0"/>
              </a:lnSpc>
              <a:spcBef>
                <a:spcPts val="65"/>
              </a:spcBef>
            </a:pPr>
            <a:r>
              <a:rPr sz="1200" dirty="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10239</Words>
  <Application>Microsoft Office PowerPoint</Application>
  <PresentationFormat>Personnalisé</PresentationFormat>
  <Paragraphs>714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4" baseType="lpstr">
      <vt:lpstr>Arial</vt:lpstr>
      <vt:lpstr>Cambria</vt:lpstr>
      <vt:lpstr>Century Gothic</vt:lpstr>
      <vt:lpstr>Georgia</vt:lpstr>
      <vt:lpstr>Symbol</vt:lpstr>
      <vt:lpstr>Times New Roman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Demba Niang</dc:creator>
  <cp:lastModifiedBy>Demba Niang</cp:lastModifiedBy>
  <cp:revision>2</cp:revision>
  <dcterms:modified xsi:type="dcterms:W3CDTF">2015-05-13T09:15:21Z</dcterms:modified>
</cp:coreProperties>
</file>